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9" r:id="rId12"/>
    <p:sldId id="270" r:id="rId13"/>
    <p:sldId id="4228" r:id="rId14"/>
    <p:sldId id="268" r:id="rId15"/>
    <p:sldId id="271" r:id="rId16"/>
    <p:sldId id="277" r:id="rId17"/>
    <p:sldId id="274" r:id="rId18"/>
    <p:sldId id="275" r:id="rId19"/>
    <p:sldId id="4166" r:id="rId20"/>
    <p:sldId id="4168" r:id="rId21"/>
    <p:sldId id="4175" r:id="rId22"/>
    <p:sldId id="279" r:id="rId23"/>
    <p:sldId id="4176" r:id="rId24"/>
    <p:sldId id="4180" r:id="rId25"/>
    <p:sldId id="4181" r:id="rId26"/>
    <p:sldId id="4182" r:id="rId27"/>
    <p:sldId id="293" r:id="rId28"/>
    <p:sldId id="294" r:id="rId29"/>
    <p:sldId id="295" r:id="rId30"/>
    <p:sldId id="296" r:id="rId31"/>
    <p:sldId id="297" r:id="rId32"/>
    <p:sldId id="4114" r:id="rId33"/>
    <p:sldId id="4183" r:id="rId34"/>
    <p:sldId id="4184" r:id="rId35"/>
    <p:sldId id="4215" r:id="rId36"/>
    <p:sldId id="4230" r:id="rId37"/>
    <p:sldId id="4216" r:id="rId38"/>
    <p:sldId id="4185" r:id="rId39"/>
    <p:sldId id="4186" r:id="rId40"/>
    <p:sldId id="303" r:id="rId41"/>
    <p:sldId id="4187" r:id="rId42"/>
    <p:sldId id="4121" r:id="rId43"/>
    <p:sldId id="4126" r:id="rId44"/>
    <p:sldId id="4123" r:id="rId45"/>
    <p:sldId id="4124" r:id="rId46"/>
    <p:sldId id="4125" r:id="rId47"/>
    <p:sldId id="4127" r:id="rId48"/>
    <p:sldId id="311" r:id="rId49"/>
    <p:sldId id="312" r:id="rId50"/>
    <p:sldId id="313" r:id="rId51"/>
    <p:sldId id="4188" r:id="rId52"/>
    <p:sldId id="322" r:id="rId53"/>
    <p:sldId id="324" r:id="rId54"/>
    <p:sldId id="325" r:id="rId55"/>
    <p:sldId id="326" r:id="rId56"/>
    <p:sldId id="327" r:id="rId57"/>
    <p:sldId id="4139" r:id="rId58"/>
    <p:sldId id="4194" r:id="rId59"/>
    <p:sldId id="4195" r:id="rId60"/>
    <p:sldId id="4141" r:id="rId61"/>
    <p:sldId id="4142" r:id="rId62"/>
    <p:sldId id="4193" r:id="rId63"/>
    <p:sldId id="4143" r:id="rId64"/>
    <p:sldId id="4200" r:id="rId65"/>
    <p:sldId id="4202" r:id="rId66"/>
    <p:sldId id="4203" r:id="rId67"/>
    <p:sldId id="4204" r:id="rId68"/>
    <p:sldId id="4196" r:id="rId69"/>
    <p:sldId id="4205" r:id="rId70"/>
    <p:sldId id="4212" r:id="rId71"/>
    <p:sldId id="3324" r:id="rId72"/>
    <p:sldId id="4189" r:id="rId73"/>
    <p:sldId id="4197" r:id="rId74"/>
    <p:sldId id="4198" r:id="rId75"/>
    <p:sldId id="4199" r:id="rId76"/>
    <p:sldId id="4211" r:id="rId77"/>
    <p:sldId id="4210" r:id="rId78"/>
    <p:sldId id="4110" r:id="rId79"/>
    <p:sldId id="345" r:id="rId80"/>
    <p:sldId id="4158" r:id="rId81"/>
    <p:sldId id="4177" r:id="rId82"/>
    <p:sldId id="4178" r:id="rId83"/>
    <p:sldId id="4179" r:id="rId84"/>
    <p:sldId id="4209" r:id="rId85"/>
    <p:sldId id="4206" r:id="rId86"/>
    <p:sldId id="4207" r:id="rId87"/>
    <p:sldId id="4208" r:id="rId88"/>
    <p:sldId id="4217" r:id="rId89"/>
    <p:sldId id="4218" r:id="rId90"/>
    <p:sldId id="4219" r:id="rId91"/>
    <p:sldId id="4220" r:id="rId92"/>
    <p:sldId id="350" r:id="rId93"/>
    <p:sldId id="315" r:id="rId94"/>
    <p:sldId id="316" r:id="rId95"/>
    <p:sldId id="317" r:id="rId96"/>
    <p:sldId id="318" r:id="rId97"/>
    <p:sldId id="353" r:id="rId98"/>
    <p:sldId id="354" r:id="rId99"/>
    <p:sldId id="328" r:id="rId100"/>
    <p:sldId id="329" r:id="rId101"/>
    <p:sldId id="330" r:id="rId102"/>
    <p:sldId id="331" r:id="rId103"/>
    <p:sldId id="333" r:id="rId104"/>
    <p:sldId id="334" r:id="rId105"/>
    <p:sldId id="335" r:id="rId106"/>
    <p:sldId id="4201" r:id="rId107"/>
    <p:sldId id="4221" r:id="rId108"/>
    <p:sldId id="4222" r:id="rId109"/>
    <p:sldId id="4224" r:id="rId110"/>
    <p:sldId id="4223" r:id="rId111"/>
    <p:sldId id="4225" r:id="rId112"/>
    <p:sldId id="4226" r:id="rId113"/>
    <p:sldId id="4227" r:id="rId114"/>
    <p:sldId id="304" r:id="rId115"/>
    <p:sldId id="305" r:id="rId116"/>
    <p:sldId id="306" r:id="rId117"/>
    <p:sldId id="307" r:id="rId118"/>
    <p:sldId id="348" r:id="rId119"/>
    <p:sldId id="346" r:id="rId120"/>
    <p:sldId id="347" r:id="rId121"/>
    <p:sldId id="352" r:id="rId122"/>
  </p:sldIdLst>
  <p:sldSz cx="9144000" cy="5143500" type="screen16x9"/>
  <p:notesSz cx="6858000" cy="9144000"/>
  <p:embeddedFontLst>
    <p:embeddedFont>
      <p:font typeface="Bell MT" panose="02020503060305020303" pitchFamily="18" charset="0"/>
      <p:regular r:id="rId124"/>
      <p:bold r:id="rId125"/>
      <p:italic r:id="rId126"/>
    </p:embeddedFont>
    <p:embeddedFont>
      <p:font typeface="Cambria Math" panose="02040503050406030204" pitchFamily="18" charset="0"/>
      <p:regular r:id="rId127"/>
    </p:embeddedFont>
    <p:embeddedFont>
      <p:font typeface="Georgia" panose="02040502050405020303" pitchFamily="18" charset="0"/>
      <p:regular r:id="rId128"/>
      <p:bold r:id="rId129"/>
      <p:italic r:id="rId130"/>
      <p:boldItalic r:id="rId131"/>
    </p:embeddedFont>
    <p:embeddedFont>
      <p:font typeface="Informal Roman" panose="030604020304060B0204" pitchFamily="66" charset="0"/>
      <p:regular r:id="rId132"/>
    </p:embeddedFont>
    <p:embeddedFont>
      <p:font typeface="Ink Free" panose="03080402000500000000" pitchFamily="66" charset="0"/>
      <p:regular r:id="rId133"/>
    </p:embeddedFont>
    <p:embeddedFont>
      <p:font typeface="Lobster" panose="00000500000000000000" pitchFamily="2" charset="0"/>
      <p:regular r:id="rId134"/>
    </p:embeddedFont>
    <p:embeddedFont>
      <p:font typeface="Poppins" panose="00000500000000000000" pitchFamily="2" charset="0"/>
      <p:regular r:id="rId135"/>
      <p:bold r:id="rId136"/>
      <p:italic r:id="rId137"/>
      <p:boldItalic r:id="rId138"/>
    </p:embeddedFont>
    <p:embeddedFont>
      <p:font typeface="Poppins SemiBold" panose="00000700000000000000" pitchFamily="2" charset="0"/>
      <p:bold r:id="rId139"/>
      <p:boldItalic r:id="rId1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E487FC2-0FD6-4CD7-84F8-49C613FDC61F}">
          <p14:sldIdLst>
            <p14:sldId id="256"/>
          </p14:sldIdLst>
        </p14:section>
        <p14:section name="Motivation" id="{D5844F0B-591D-42D9-91D5-E69A7100F7E8}">
          <p14:sldIdLst>
            <p14:sldId id="257"/>
            <p14:sldId id="258"/>
            <p14:sldId id="259"/>
            <p14:sldId id="260"/>
            <p14:sldId id="262"/>
            <p14:sldId id="263"/>
          </p14:sldIdLst>
        </p14:section>
        <p14:section name="Related Works" id="{90493D45-D0A7-4A51-A778-90430A3BB55F}">
          <p14:sldIdLst>
            <p14:sldId id="264"/>
            <p14:sldId id="265"/>
            <p14:sldId id="267"/>
            <p14:sldId id="269"/>
            <p14:sldId id="270"/>
          </p14:sldIdLst>
        </p14:section>
        <p14:section name="Challenges" id="{D396B3B3-E66C-4510-B10C-99DBB2AEC220}">
          <p14:sldIdLst>
            <p14:sldId id="4228"/>
            <p14:sldId id="268"/>
            <p14:sldId id="271"/>
            <p14:sldId id="277"/>
            <p14:sldId id="274"/>
            <p14:sldId id="275"/>
            <p14:sldId id="4166"/>
            <p14:sldId id="4168"/>
          </p14:sldIdLst>
        </p14:section>
        <p14:section name="Explicit Encoding" id="{109C36BB-F980-4C05-8C42-4E66EAC393A4}">
          <p14:sldIdLst>
            <p14:sldId id="4175"/>
            <p14:sldId id="279"/>
            <p14:sldId id="4176"/>
            <p14:sldId id="4180"/>
            <p14:sldId id="4181"/>
            <p14:sldId id="4182"/>
            <p14:sldId id="293"/>
            <p14:sldId id="294"/>
            <p14:sldId id="295"/>
            <p14:sldId id="296"/>
            <p14:sldId id="297"/>
            <p14:sldId id="4114"/>
            <p14:sldId id="4183"/>
          </p14:sldIdLst>
        </p14:section>
        <p14:section name="Implicit Encoding" id="{44CB963B-E9B6-47E7-BFF8-B94480510995}">
          <p14:sldIdLst>
            <p14:sldId id="4184"/>
            <p14:sldId id="4215"/>
            <p14:sldId id="4230"/>
            <p14:sldId id="4216"/>
            <p14:sldId id="4185"/>
          </p14:sldIdLst>
        </p14:section>
        <p14:section name="PLBART" id="{3912D599-C06B-4785-A70E-1442327B6F84}">
          <p14:sldIdLst>
            <p14:sldId id="4186"/>
            <p14:sldId id="303"/>
            <p14:sldId id="4187"/>
            <p14:sldId id="4121"/>
            <p14:sldId id="4126"/>
            <p14:sldId id="4123"/>
            <p14:sldId id="4124"/>
            <p14:sldId id="4125"/>
            <p14:sldId id="4127"/>
            <p14:sldId id="311"/>
            <p14:sldId id="312"/>
            <p14:sldId id="313"/>
            <p14:sldId id="4188"/>
            <p14:sldId id="322"/>
            <p14:sldId id="324"/>
            <p14:sldId id="325"/>
            <p14:sldId id="326"/>
            <p14:sldId id="327"/>
            <p14:sldId id="4139"/>
          </p14:sldIdLst>
        </p14:section>
        <p14:section name="NatGen" id="{6A5CDE22-5B1B-493C-A405-76BC67FB79C7}">
          <p14:sldIdLst>
            <p14:sldId id="4194"/>
            <p14:sldId id="4195"/>
            <p14:sldId id="4141"/>
            <p14:sldId id="4142"/>
            <p14:sldId id="4193"/>
            <p14:sldId id="4143"/>
            <p14:sldId id="4200"/>
            <p14:sldId id="4202"/>
            <p14:sldId id="4203"/>
            <p14:sldId id="4204"/>
            <p14:sldId id="4196"/>
          </p14:sldIdLst>
        </p14:section>
        <p14:section name="Summary" id="{F2ABA0BB-C8E5-4874-B0B4-ED58A92AC4B0}">
          <p14:sldIdLst>
            <p14:sldId id="4205"/>
            <p14:sldId id="4212"/>
            <p14:sldId id="3324"/>
          </p14:sldIdLst>
        </p14:section>
        <p14:section name="Future Works" id="{1C776ECA-B99D-4E0D-981B-53ABA0A34162}">
          <p14:sldIdLst>
            <p14:sldId id="4189"/>
            <p14:sldId id="4197"/>
            <p14:sldId id="4198"/>
            <p14:sldId id="4199"/>
            <p14:sldId id="4211"/>
            <p14:sldId id="4210"/>
            <p14:sldId id="4110"/>
          </p14:sldIdLst>
        </p14:section>
        <p14:section name="Backup" id="{0F0C06CD-2B6B-4284-9981-CC616B9D6AF4}">
          <p14:sldIdLst>
            <p14:sldId id="345"/>
          </p14:sldIdLst>
        </p14:section>
        <p14:section name="Backup/Codit-Details" id="{C77C1746-11FE-4836-A389-397FE37FE57B}">
          <p14:sldIdLst>
            <p14:sldId id="4158"/>
            <p14:sldId id="4177"/>
            <p14:sldId id="4178"/>
            <p14:sldId id="4179"/>
          </p14:sldIdLst>
        </p14:section>
        <p14:section name="Backup/ReVeal" id="{E67BA520-B5DD-4BF0-A6E4-6F4FAB9D4989}">
          <p14:sldIdLst>
            <p14:sldId id="4209"/>
            <p14:sldId id="4206"/>
            <p14:sldId id="4207"/>
            <p14:sldId id="4208"/>
          </p14:sldIdLst>
        </p14:section>
        <p14:section name="Backup/PLBART-results" id="{036A863E-684F-4756-AF68-FF88A6551DE7}">
          <p14:sldIdLst>
            <p14:sldId id="4217"/>
            <p14:sldId id="4218"/>
            <p14:sldId id="4219"/>
            <p14:sldId id="4220"/>
            <p14:sldId id="350"/>
          </p14:sldIdLst>
        </p14:section>
        <p14:section name="Backup/Modit-Results" id="{C8607BDD-9B8A-45F0-8C9D-5159E08D9577}">
          <p14:sldIdLst>
            <p14:sldId id="315"/>
            <p14:sldId id="316"/>
            <p14:sldId id="317"/>
            <p14:sldId id="318"/>
            <p14:sldId id="353"/>
            <p14:sldId id="354"/>
            <p14:sldId id="328"/>
            <p14:sldId id="329"/>
            <p14:sldId id="330"/>
            <p14:sldId id="331"/>
            <p14:sldId id="333"/>
            <p14:sldId id="334"/>
            <p14:sldId id="335"/>
          </p14:sldIdLst>
        </p14:section>
        <p14:section name="Backup/Natgen-Results" id="{56A50221-D53D-4551-8794-09158BE13AF5}">
          <p14:sldIdLst>
            <p14:sldId id="4201"/>
            <p14:sldId id="4221"/>
            <p14:sldId id="4222"/>
            <p14:sldId id="4224"/>
            <p14:sldId id="4223"/>
            <p14:sldId id="4225"/>
            <p14:sldId id="4226"/>
            <p14:sldId id="4227"/>
          </p14:sldIdLst>
        </p14:section>
        <p14:section name="Explanation" id="{BA017149-F702-4EDD-AC83-1766BE03DAA8}">
          <p14:sldIdLst>
            <p14:sldId id="304"/>
            <p14:sldId id="305"/>
            <p14:sldId id="306"/>
            <p14:sldId id="307"/>
            <p14:sldId id="348"/>
            <p14:sldId id="346"/>
            <p14:sldId id="347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FDCE"/>
    <a:srgbClr val="C9DAF8"/>
    <a:srgbClr val="B4A8FE"/>
    <a:srgbClr val="FDA5F0"/>
    <a:srgbClr val="F3F3F3"/>
    <a:srgbClr val="FFFFFF"/>
    <a:srgbClr val="0000FF"/>
    <a:srgbClr val="660066"/>
    <a:srgbClr val="1215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D9A7AF-C877-446F-A0D7-CA929747E00A}">
  <a:tblStyle styleId="{68D9A7AF-C877-446F-A0D7-CA929747E0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2" autoAdjust="0"/>
    <p:restoredTop sz="79415" autoAdjust="0"/>
  </p:normalViewPr>
  <p:slideViewPr>
    <p:cSldViewPr snapToGrid="0">
      <p:cViewPr varScale="1">
        <p:scale>
          <a:sx n="120" d="100"/>
          <a:sy n="120" d="100"/>
        </p:scale>
        <p:origin x="1302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openxmlformats.org/officeDocument/2006/relationships/font" Target="fonts/font5.fntdata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1.fntdata"/><Relationship Id="rId139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Relationship Id="rId16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489322-1B25-1249-87FA-B6D77B5155FA}" type="doc">
      <dgm:prSet loTypeId="urn:microsoft.com/office/officeart/2005/8/layout/orgChar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209A4EF-E7FF-2F47-B25E-19CDD0AD31EF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gm:t>
    </dgm:pt>
    <dgm:pt modelId="{235D1526-9D21-5247-A8E1-5C2A3AABEBCC}" type="parTrans" cxnId="{A2935AA5-B66F-DB44-B635-51A9A3DEB923}">
      <dgm:prSet/>
      <dgm:spPr/>
      <dgm:t>
        <a:bodyPr/>
        <a:lstStyle/>
        <a:p>
          <a:endParaRPr lang="en-US"/>
        </a:p>
      </dgm:t>
    </dgm:pt>
    <dgm:pt modelId="{A80C2910-5EAB-D846-8716-B1831EF56382}" type="sibTrans" cxnId="{A2935AA5-B66F-DB44-B635-51A9A3DEB923}">
      <dgm:prSet/>
      <dgm:spPr/>
      <dgm:t>
        <a:bodyPr/>
        <a:lstStyle/>
        <a:p>
          <a:endParaRPr lang="en-US"/>
        </a:p>
      </dgm:t>
    </dgm:pt>
    <dgm:pt modelId="{250F07F1-A41F-7347-A09B-A9AA74636E12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gm:t>
    </dgm:pt>
    <dgm:pt modelId="{3E1C406B-E0DE-484A-9E48-7100AB224AB5}" type="parTrans" cxnId="{22A3349E-FEAB-5D41-B922-4AA9722F1AE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E167EFE-06F5-3942-B6CA-DD268B02DC7D}" type="sibTrans" cxnId="{22A3349E-FEAB-5D41-B922-4AA9722F1AE2}">
      <dgm:prSet/>
      <dgm:spPr/>
      <dgm:t>
        <a:bodyPr/>
        <a:lstStyle/>
        <a:p>
          <a:endParaRPr lang="en-US"/>
        </a:p>
      </dgm:t>
    </dgm:pt>
    <dgm:pt modelId="{E9BCF3EE-1808-5D40-ACE9-1061BD29986D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gm:t>
    </dgm:pt>
    <dgm:pt modelId="{F32175DD-9B09-EF4B-9C2E-2C9F769533C6}" type="parTrans" cxnId="{2D0B7975-3526-1443-BFB2-BACEC5483289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E566764-19A1-1649-A4FB-7DC2235A5C2A}" type="sibTrans" cxnId="{2D0B7975-3526-1443-BFB2-BACEC5483289}">
      <dgm:prSet/>
      <dgm:spPr/>
      <dgm:t>
        <a:bodyPr/>
        <a:lstStyle/>
        <a:p>
          <a:endParaRPr lang="en-US"/>
        </a:p>
      </dgm:t>
    </dgm:pt>
    <dgm:pt modelId="{1D15C73C-8ACD-E744-8BE8-8EAD84BDDC2D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gm:t>
    </dgm:pt>
    <dgm:pt modelId="{FE23FA12-55EE-1C45-BA34-33AD77DFA53D}" type="parTrans" cxnId="{1C7FC229-0FBC-954E-B94E-3F825F0F2867}">
      <dgm:prSet/>
      <dgm:spPr>
        <a:solidFill>
          <a:schemeClr val="bg2">
            <a:lumMod val="20000"/>
            <a:lumOff val="80000"/>
          </a:schemeClr>
        </a:solidFill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32C0FC-C9AA-404A-866B-C62EB5F9189F}" type="sibTrans" cxnId="{1C7FC229-0FBC-954E-B94E-3F825F0F2867}">
      <dgm:prSet/>
      <dgm:spPr/>
      <dgm:t>
        <a:bodyPr/>
        <a:lstStyle/>
        <a:p>
          <a:endParaRPr lang="en-US"/>
        </a:p>
      </dgm:t>
    </dgm:pt>
    <dgm:pt modelId="{14D8B2D2-88CB-0E48-8E91-392FF5ED177F}">
      <dgm:prSet phldrT="[Text]"/>
      <dgm:spPr>
        <a:solidFill>
          <a:schemeClr val="bg2">
            <a:lumMod val="20000"/>
            <a:lumOff val="80000"/>
          </a:schemeClr>
        </a:solidFill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gm:t>
    </dgm:pt>
    <dgm:pt modelId="{D76A2D1D-36BF-3B40-9567-A628542A30BA}" type="parTrans" cxnId="{3EE49324-8E7E-3149-94C9-0CD2440FA914}">
      <dgm:prSet/>
      <dgm:spPr>
        <a:solidFill>
          <a:schemeClr val="bg2">
            <a:lumMod val="20000"/>
            <a:lumOff val="80000"/>
          </a:schemeClr>
        </a:solidFill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48EB61-EB8F-C743-BED8-521F9AFD9051}" type="sibTrans" cxnId="{3EE49324-8E7E-3149-94C9-0CD2440FA914}">
      <dgm:prSet/>
      <dgm:spPr/>
      <dgm:t>
        <a:bodyPr/>
        <a:lstStyle/>
        <a:p>
          <a:endParaRPr lang="en-US"/>
        </a:p>
      </dgm:t>
    </dgm:pt>
    <dgm:pt modelId="{8C0170DC-89CE-514C-A8B8-561A301EFE74}" type="pres">
      <dgm:prSet presAssocID="{E4489322-1B25-1249-87FA-B6D77B5155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205381-C660-9840-86C6-ADB0BFE45755}" type="pres">
      <dgm:prSet presAssocID="{D209A4EF-E7FF-2F47-B25E-19CDD0AD31EF}" presName="hierRoot1" presStyleCnt="0">
        <dgm:presLayoutVars>
          <dgm:hierBranch val="init"/>
        </dgm:presLayoutVars>
      </dgm:prSet>
      <dgm:spPr/>
    </dgm:pt>
    <dgm:pt modelId="{ECE488A2-1DE8-AC4B-A646-44010D06A548}" type="pres">
      <dgm:prSet presAssocID="{D209A4EF-E7FF-2F47-B25E-19CDD0AD31EF}" presName="rootComposite1" presStyleCnt="0"/>
      <dgm:spPr/>
    </dgm:pt>
    <dgm:pt modelId="{0FC46954-59A3-8A48-B69D-E7E436305848}" type="pres">
      <dgm:prSet presAssocID="{D209A4EF-E7FF-2F47-B25E-19CDD0AD31EF}" presName="rootText1" presStyleLbl="node0" presStyleIdx="0" presStyleCnt="1">
        <dgm:presLayoutVars>
          <dgm:chPref val="3"/>
        </dgm:presLayoutVars>
      </dgm:prSet>
      <dgm:spPr/>
    </dgm:pt>
    <dgm:pt modelId="{D4924797-766C-4A46-B31D-D1FE0C32FB28}" type="pres">
      <dgm:prSet presAssocID="{D209A4EF-E7FF-2F47-B25E-19CDD0AD31EF}" presName="rootConnector1" presStyleLbl="node1" presStyleIdx="0" presStyleCnt="0"/>
      <dgm:spPr/>
    </dgm:pt>
    <dgm:pt modelId="{50D12B5D-9DAE-6C45-B513-99C96B5828FB}" type="pres">
      <dgm:prSet presAssocID="{D209A4EF-E7FF-2F47-B25E-19CDD0AD31EF}" presName="hierChild2" presStyleCnt="0"/>
      <dgm:spPr/>
    </dgm:pt>
    <dgm:pt modelId="{55095807-A94C-1749-AD94-E0A3CCE0EBCA}" type="pres">
      <dgm:prSet presAssocID="{3E1C406B-E0DE-484A-9E48-7100AB224AB5}" presName="Name37" presStyleLbl="parChTrans1D2" presStyleIdx="0" presStyleCnt="2"/>
      <dgm:spPr/>
    </dgm:pt>
    <dgm:pt modelId="{1FAF3B33-CDC4-F042-9872-AD7FC7080DDF}" type="pres">
      <dgm:prSet presAssocID="{250F07F1-A41F-7347-A09B-A9AA74636E12}" presName="hierRoot2" presStyleCnt="0">
        <dgm:presLayoutVars>
          <dgm:hierBranch val="init"/>
        </dgm:presLayoutVars>
      </dgm:prSet>
      <dgm:spPr/>
    </dgm:pt>
    <dgm:pt modelId="{1AD74513-57B8-4641-8B15-4122A5665CCB}" type="pres">
      <dgm:prSet presAssocID="{250F07F1-A41F-7347-A09B-A9AA74636E12}" presName="rootComposite" presStyleCnt="0"/>
      <dgm:spPr/>
    </dgm:pt>
    <dgm:pt modelId="{61D4079D-7960-B749-956F-296CFE176A14}" type="pres">
      <dgm:prSet presAssocID="{250F07F1-A41F-7347-A09B-A9AA74636E12}" presName="rootText" presStyleLbl="node2" presStyleIdx="0" presStyleCnt="2" custLinFactNeighborX="4496">
        <dgm:presLayoutVars>
          <dgm:chPref val="3"/>
        </dgm:presLayoutVars>
      </dgm:prSet>
      <dgm:spPr/>
    </dgm:pt>
    <dgm:pt modelId="{BFBF1717-94BF-4649-91DB-A32D6646AECD}" type="pres">
      <dgm:prSet presAssocID="{250F07F1-A41F-7347-A09B-A9AA74636E12}" presName="rootConnector" presStyleLbl="node2" presStyleIdx="0" presStyleCnt="2"/>
      <dgm:spPr/>
    </dgm:pt>
    <dgm:pt modelId="{3D7F392F-AD7E-2D43-89B4-DF5B1D85A4BC}" type="pres">
      <dgm:prSet presAssocID="{250F07F1-A41F-7347-A09B-A9AA74636E12}" presName="hierChild4" presStyleCnt="0"/>
      <dgm:spPr/>
    </dgm:pt>
    <dgm:pt modelId="{C8A6F5B9-BB98-1C42-A32F-92C4327F26E1}" type="pres">
      <dgm:prSet presAssocID="{250F07F1-A41F-7347-A09B-A9AA74636E12}" presName="hierChild5" presStyleCnt="0"/>
      <dgm:spPr/>
    </dgm:pt>
    <dgm:pt modelId="{F7AFDB52-50B7-C849-9ED2-4CA7828D1F6D}" type="pres">
      <dgm:prSet presAssocID="{F32175DD-9B09-EF4B-9C2E-2C9F769533C6}" presName="Name37" presStyleLbl="parChTrans1D2" presStyleIdx="1" presStyleCnt="2"/>
      <dgm:spPr/>
    </dgm:pt>
    <dgm:pt modelId="{E3AADCF9-58C4-164B-BC95-DF8EF1D6439B}" type="pres">
      <dgm:prSet presAssocID="{E9BCF3EE-1808-5D40-ACE9-1061BD29986D}" presName="hierRoot2" presStyleCnt="0">
        <dgm:presLayoutVars>
          <dgm:hierBranch val="init"/>
        </dgm:presLayoutVars>
      </dgm:prSet>
      <dgm:spPr/>
    </dgm:pt>
    <dgm:pt modelId="{6DEAAA54-A328-4748-811F-6CE734D80220}" type="pres">
      <dgm:prSet presAssocID="{E9BCF3EE-1808-5D40-ACE9-1061BD29986D}" presName="rootComposite" presStyleCnt="0"/>
      <dgm:spPr/>
    </dgm:pt>
    <dgm:pt modelId="{91FACA28-264C-614D-B120-47E6B50FFD42}" type="pres">
      <dgm:prSet presAssocID="{E9BCF3EE-1808-5D40-ACE9-1061BD29986D}" presName="rootText" presStyleLbl="node2" presStyleIdx="1" presStyleCnt="2">
        <dgm:presLayoutVars>
          <dgm:chPref val="3"/>
        </dgm:presLayoutVars>
      </dgm:prSet>
      <dgm:spPr/>
    </dgm:pt>
    <dgm:pt modelId="{AF3882DD-1282-744A-B01B-7F80BC8EF2C7}" type="pres">
      <dgm:prSet presAssocID="{E9BCF3EE-1808-5D40-ACE9-1061BD29986D}" presName="rootConnector" presStyleLbl="node2" presStyleIdx="1" presStyleCnt="2"/>
      <dgm:spPr/>
    </dgm:pt>
    <dgm:pt modelId="{BE88563E-FD83-6D49-B635-1474454451BC}" type="pres">
      <dgm:prSet presAssocID="{E9BCF3EE-1808-5D40-ACE9-1061BD29986D}" presName="hierChild4" presStyleCnt="0"/>
      <dgm:spPr/>
    </dgm:pt>
    <dgm:pt modelId="{719C49AB-DD20-5E49-8C70-4B765BEC069F}" type="pres">
      <dgm:prSet presAssocID="{FE23FA12-55EE-1C45-BA34-33AD77DFA53D}" presName="Name37" presStyleLbl="parChTrans1D3" presStyleIdx="0" presStyleCnt="2"/>
      <dgm:spPr/>
    </dgm:pt>
    <dgm:pt modelId="{91A720BE-DE3C-4C47-A5CB-916322186F17}" type="pres">
      <dgm:prSet presAssocID="{1D15C73C-8ACD-E744-8BE8-8EAD84BDDC2D}" presName="hierRoot2" presStyleCnt="0">
        <dgm:presLayoutVars>
          <dgm:hierBranch val="init"/>
        </dgm:presLayoutVars>
      </dgm:prSet>
      <dgm:spPr/>
    </dgm:pt>
    <dgm:pt modelId="{1D8D6726-8B91-8446-BD83-4977BBE11596}" type="pres">
      <dgm:prSet presAssocID="{1D15C73C-8ACD-E744-8BE8-8EAD84BDDC2D}" presName="rootComposite" presStyleCnt="0"/>
      <dgm:spPr/>
    </dgm:pt>
    <dgm:pt modelId="{0A2493D6-F83F-114A-A594-64DBAA2227FB}" type="pres">
      <dgm:prSet presAssocID="{1D15C73C-8ACD-E744-8BE8-8EAD84BDDC2D}" presName="rootText" presStyleLbl="node3" presStyleIdx="0" presStyleCnt="2" custScaleX="116071">
        <dgm:presLayoutVars>
          <dgm:chPref val="3"/>
        </dgm:presLayoutVars>
      </dgm:prSet>
      <dgm:spPr/>
    </dgm:pt>
    <dgm:pt modelId="{A84647F5-C268-A345-BD2B-FF04ADB4405A}" type="pres">
      <dgm:prSet presAssocID="{1D15C73C-8ACD-E744-8BE8-8EAD84BDDC2D}" presName="rootConnector" presStyleLbl="node3" presStyleIdx="0" presStyleCnt="2"/>
      <dgm:spPr/>
    </dgm:pt>
    <dgm:pt modelId="{AFEBA98C-7430-6D40-BAEA-60BD7E8543C1}" type="pres">
      <dgm:prSet presAssocID="{1D15C73C-8ACD-E744-8BE8-8EAD84BDDC2D}" presName="hierChild4" presStyleCnt="0"/>
      <dgm:spPr/>
    </dgm:pt>
    <dgm:pt modelId="{40FA4CE2-23A6-304E-9885-71965BB7CBB5}" type="pres">
      <dgm:prSet presAssocID="{1D15C73C-8ACD-E744-8BE8-8EAD84BDDC2D}" presName="hierChild5" presStyleCnt="0"/>
      <dgm:spPr/>
    </dgm:pt>
    <dgm:pt modelId="{55A28773-933A-C54F-9ED3-40222394DF2C}" type="pres">
      <dgm:prSet presAssocID="{D76A2D1D-36BF-3B40-9567-A628542A30BA}" presName="Name37" presStyleLbl="parChTrans1D3" presStyleIdx="1" presStyleCnt="2"/>
      <dgm:spPr/>
    </dgm:pt>
    <dgm:pt modelId="{64779772-9F65-C241-9582-B82591102700}" type="pres">
      <dgm:prSet presAssocID="{14D8B2D2-88CB-0E48-8E91-392FF5ED177F}" presName="hierRoot2" presStyleCnt="0">
        <dgm:presLayoutVars>
          <dgm:hierBranch val="init"/>
        </dgm:presLayoutVars>
      </dgm:prSet>
      <dgm:spPr/>
    </dgm:pt>
    <dgm:pt modelId="{AF887F78-093E-2A46-A9DD-8EC9AA5EA62F}" type="pres">
      <dgm:prSet presAssocID="{14D8B2D2-88CB-0E48-8E91-392FF5ED177F}" presName="rootComposite" presStyleCnt="0"/>
      <dgm:spPr/>
    </dgm:pt>
    <dgm:pt modelId="{5D44EF0C-E36A-984D-8417-DCF41B74422D}" type="pres">
      <dgm:prSet presAssocID="{14D8B2D2-88CB-0E48-8E91-392FF5ED177F}" presName="rootText" presStyleLbl="node3" presStyleIdx="1" presStyleCnt="2" custScaleX="119851">
        <dgm:presLayoutVars>
          <dgm:chPref val="3"/>
        </dgm:presLayoutVars>
      </dgm:prSet>
      <dgm:spPr/>
    </dgm:pt>
    <dgm:pt modelId="{3B8621FC-0BA8-734A-8E30-EF68C2FCD46C}" type="pres">
      <dgm:prSet presAssocID="{14D8B2D2-88CB-0E48-8E91-392FF5ED177F}" presName="rootConnector" presStyleLbl="node3" presStyleIdx="1" presStyleCnt="2"/>
      <dgm:spPr/>
    </dgm:pt>
    <dgm:pt modelId="{50C49D39-0507-ED40-91D0-0654A408BBA0}" type="pres">
      <dgm:prSet presAssocID="{14D8B2D2-88CB-0E48-8E91-392FF5ED177F}" presName="hierChild4" presStyleCnt="0"/>
      <dgm:spPr/>
    </dgm:pt>
    <dgm:pt modelId="{729CFFBA-CE17-CC41-AD71-447F28A2F638}" type="pres">
      <dgm:prSet presAssocID="{14D8B2D2-88CB-0E48-8E91-392FF5ED177F}" presName="hierChild5" presStyleCnt="0"/>
      <dgm:spPr/>
    </dgm:pt>
    <dgm:pt modelId="{9E855B5F-3542-3149-8736-E2D08DEE77BF}" type="pres">
      <dgm:prSet presAssocID="{E9BCF3EE-1808-5D40-ACE9-1061BD29986D}" presName="hierChild5" presStyleCnt="0"/>
      <dgm:spPr/>
    </dgm:pt>
    <dgm:pt modelId="{3244AC28-500C-7641-98AC-50636BCBCA0E}" type="pres">
      <dgm:prSet presAssocID="{D209A4EF-E7FF-2F47-B25E-19CDD0AD31EF}" presName="hierChild3" presStyleCnt="0"/>
      <dgm:spPr/>
    </dgm:pt>
  </dgm:ptLst>
  <dgm:cxnLst>
    <dgm:cxn modelId="{5589D206-C2C2-FA43-A2B9-A6656F92D760}" type="presOf" srcId="{E9BCF3EE-1808-5D40-ACE9-1061BD29986D}" destId="{91FACA28-264C-614D-B120-47E6B50FFD42}" srcOrd="0" destOrd="0" presId="urn:microsoft.com/office/officeart/2005/8/layout/orgChart1"/>
    <dgm:cxn modelId="{D1EE9523-5F8E-554A-975F-7D46673507F8}" type="presOf" srcId="{D209A4EF-E7FF-2F47-B25E-19CDD0AD31EF}" destId="{D4924797-766C-4A46-B31D-D1FE0C32FB28}" srcOrd="1" destOrd="0" presId="urn:microsoft.com/office/officeart/2005/8/layout/orgChart1"/>
    <dgm:cxn modelId="{3EE49324-8E7E-3149-94C9-0CD2440FA914}" srcId="{E9BCF3EE-1808-5D40-ACE9-1061BD29986D}" destId="{14D8B2D2-88CB-0E48-8E91-392FF5ED177F}" srcOrd="1" destOrd="0" parTransId="{D76A2D1D-36BF-3B40-9567-A628542A30BA}" sibTransId="{6F48EB61-EB8F-C743-BED8-521F9AFD9051}"/>
    <dgm:cxn modelId="{1C7FC229-0FBC-954E-B94E-3F825F0F2867}" srcId="{E9BCF3EE-1808-5D40-ACE9-1061BD29986D}" destId="{1D15C73C-8ACD-E744-8BE8-8EAD84BDDC2D}" srcOrd="0" destOrd="0" parTransId="{FE23FA12-55EE-1C45-BA34-33AD77DFA53D}" sibTransId="{B332C0FC-C9AA-404A-866B-C62EB5F9189F}"/>
    <dgm:cxn modelId="{F83AE22C-CDD0-6745-9DDF-B3B6B8432121}" type="presOf" srcId="{14D8B2D2-88CB-0E48-8E91-392FF5ED177F}" destId="{3B8621FC-0BA8-734A-8E30-EF68C2FCD46C}" srcOrd="1" destOrd="0" presId="urn:microsoft.com/office/officeart/2005/8/layout/orgChart1"/>
    <dgm:cxn modelId="{3A2D7933-354B-F543-8024-E29089FB6060}" type="presOf" srcId="{FE23FA12-55EE-1C45-BA34-33AD77DFA53D}" destId="{719C49AB-DD20-5E49-8C70-4B765BEC069F}" srcOrd="0" destOrd="0" presId="urn:microsoft.com/office/officeart/2005/8/layout/orgChart1"/>
    <dgm:cxn modelId="{1D73CA35-5005-4744-BCD7-628187341FD8}" type="presOf" srcId="{1D15C73C-8ACD-E744-8BE8-8EAD84BDDC2D}" destId="{A84647F5-C268-A345-BD2B-FF04ADB4405A}" srcOrd="1" destOrd="0" presId="urn:microsoft.com/office/officeart/2005/8/layout/orgChart1"/>
    <dgm:cxn modelId="{83A33D72-1441-F144-BE9A-27FBE96416CB}" type="presOf" srcId="{D76A2D1D-36BF-3B40-9567-A628542A30BA}" destId="{55A28773-933A-C54F-9ED3-40222394DF2C}" srcOrd="0" destOrd="0" presId="urn:microsoft.com/office/officeart/2005/8/layout/orgChart1"/>
    <dgm:cxn modelId="{A6C00873-952E-CD46-955B-A94CB28FDB14}" type="presOf" srcId="{3E1C406B-E0DE-484A-9E48-7100AB224AB5}" destId="{55095807-A94C-1749-AD94-E0A3CCE0EBCA}" srcOrd="0" destOrd="0" presId="urn:microsoft.com/office/officeart/2005/8/layout/orgChart1"/>
    <dgm:cxn modelId="{2D0B7975-3526-1443-BFB2-BACEC5483289}" srcId="{D209A4EF-E7FF-2F47-B25E-19CDD0AD31EF}" destId="{E9BCF3EE-1808-5D40-ACE9-1061BD29986D}" srcOrd="1" destOrd="0" parTransId="{F32175DD-9B09-EF4B-9C2E-2C9F769533C6}" sibTransId="{1E566764-19A1-1649-A4FB-7DC2235A5C2A}"/>
    <dgm:cxn modelId="{3116C582-848E-AC42-915A-29ADE822EFD1}" type="presOf" srcId="{1D15C73C-8ACD-E744-8BE8-8EAD84BDDC2D}" destId="{0A2493D6-F83F-114A-A594-64DBAA2227FB}" srcOrd="0" destOrd="0" presId="urn:microsoft.com/office/officeart/2005/8/layout/orgChart1"/>
    <dgm:cxn modelId="{FE48838D-C9FB-C246-9E1C-16F12E21BB93}" type="presOf" srcId="{250F07F1-A41F-7347-A09B-A9AA74636E12}" destId="{BFBF1717-94BF-4649-91DB-A32D6646AECD}" srcOrd="1" destOrd="0" presId="urn:microsoft.com/office/officeart/2005/8/layout/orgChart1"/>
    <dgm:cxn modelId="{22A3349E-FEAB-5D41-B922-4AA9722F1AE2}" srcId="{D209A4EF-E7FF-2F47-B25E-19CDD0AD31EF}" destId="{250F07F1-A41F-7347-A09B-A9AA74636E12}" srcOrd="0" destOrd="0" parTransId="{3E1C406B-E0DE-484A-9E48-7100AB224AB5}" sibTransId="{7E167EFE-06F5-3942-B6CA-DD268B02DC7D}"/>
    <dgm:cxn modelId="{A2935AA5-B66F-DB44-B635-51A9A3DEB923}" srcId="{E4489322-1B25-1249-87FA-B6D77B5155FA}" destId="{D209A4EF-E7FF-2F47-B25E-19CDD0AD31EF}" srcOrd="0" destOrd="0" parTransId="{235D1526-9D21-5247-A8E1-5C2A3AABEBCC}" sibTransId="{A80C2910-5EAB-D846-8716-B1831EF56382}"/>
    <dgm:cxn modelId="{608822AA-2558-EC42-80DB-231CEFFECE43}" type="presOf" srcId="{250F07F1-A41F-7347-A09B-A9AA74636E12}" destId="{61D4079D-7960-B749-956F-296CFE176A14}" srcOrd="0" destOrd="0" presId="urn:microsoft.com/office/officeart/2005/8/layout/orgChart1"/>
    <dgm:cxn modelId="{048B4AC3-69FD-2B48-89AB-47ABE575CABA}" type="presOf" srcId="{F32175DD-9B09-EF4B-9C2E-2C9F769533C6}" destId="{F7AFDB52-50B7-C849-9ED2-4CA7828D1F6D}" srcOrd="0" destOrd="0" presId="urn:microsoft.com/office/officeart/2005/8/layout/orgChart1"/>
    <dgm:cxn modelId="{10F55BE7-7049-3542-B158-F236F7EDAC1C}" type="presOf" srcId="{D209A4EF-E7FF-2F47-B25E-19CDD0AD31EF}" destId="{0FC46954-59A3-8A48-B69D-E7E436305848}" srcOrd="0" destOrd="0" presId="urn:microsoft.com/office/officeart/2005/8/layout/orgChart1"/>
    <dgm:cxn modelId="{D5AB91EA-4A1E-B54C-BBFD-8F8C758595C6}" type="presOf" srcId="{14D8B2D2-88CB-0E48-8E91-392FF5ED177F}" destId="{5D44EF0C-E36A-984D-8417-DCF41B74422D}" srcOrd="0" destOrd="0" presId="urn:microsoft.com/office/officeart/2005/8/layout/orgChart1"/>
    <dgm:cxn modelId="{AC48C4EC-5A37-D84D-9973-6E686781C90F}" type="presOf" srcId="{E9BCF3EE-1808-5D40-ACE9-1061BD29986D}" destId="{AF3882DD-1282-744A-B01B-7F80BC8EF2C7}" srcOrd="1" destOrd="0" presId="urn:microsoft.com/office/officeart/2005/8/layout/orgChart1"/>
    <dgm:cxn modelId="{90C8CEF7-3CDB-AC4A-9836-198E7F9705DD}" type="presOf" srcId="{E4489322-1B25-1249-87FA-B6D77B5155FA}" destId="{8C0170DC-89CE-514C-A8B8-561A301EFE74}" srcOrd="0" destOrd="0" presId="urn:microsoft.com/office/officeart/2005/8/layout/orgChart1"/>
    <dgm:cxn modelId="{9F1FDDD6-84E2-0A46-84EA-1D7166F352A8}" type="presParOf" srcId="{8C0170DC-89CE-514C-A8B8-561A301EFE74}" destId="{0E205381-C660-9840-86C6-ADB0BFE45755}" srcOrd="0" destOrd="0" presId="urn:microsoft.com/office/officeart/2005/8/layout/orgChart1"/>
    <dgm:cxn modelId="{14D655EB-8FD1-1145-BDF4-4E8536DD3D1C}" type="presParOf" srcId="{0E205381-C660-9840-86C6-ADB0BFE45755}" destId="{ECE488A2-1DE8-AC4B-A646-44010D06A548}" srcOrd="0" destOrd="0" presId="urn:microsoft.com/office/officeart/2005/8/layout/orgChart1"/>
    <dgm:cxn modelId="{8375C49D-F5D6-CF49-A2C6-E7EDCD40A9A3}" type="presParOf" srcId="{ECE488A2-1DE8-AC4B-A646-44010D06A548}" destId="{0FC46954-59A3-8A48-B69D-E7E436305848}" srcOrd="0" destOrd="0" presId="urn:microsoft.com/office/officeart/2005/8/layout/orgChart1"/>
    <dgm:cxn modelId="{18110AA7-9F30-E648-A4EC-4B090111A1D3}" type="presParOf" srcId="{ECE488A2-1DE8-AC4B-A646-44010D06A548}" destId="{D4924797-766C-4A46-B31D-D1FE0C32FB28}" srcOrd="1" destOrd="0" presId="urn:microsoft.com/office/officeart/2005/8/layout/orgChart1"/>
    <dgm:cxn modelId="{0F5B1B04-DD13-6B45-B294-75FF0EE8F110}" type="presParOf" srcId="{0E205381-C660-9840-86C6-ADB0BFE45755}" destId="{50D12B5D-9DAE-6C45-B513-99C96B5828FB}" srcOrd="1" destOrd="0" presId="urn:microsoft.com/office/officeart/2005/8/layout/orgChart1"/>
    <dgm:cxn modelId="{CA74BE5C-C525-E045-A070-49EADC31BCFC}" type="presParOf" srcId="{50D12B5D-9DAE-6C45-B513-99C96B5828FB}" destId="{55095807-A94C-1749-AD94-E0A3CCE0EBCA}" srcOrd="0" destOrd="0" presId="urn:microsoft.com/office/officeart/2005/8/layout/orgChart1"/>
    <dgm:cxn modelId="{6C5BB52C-4A27-3245-8DA4-B0288D20B2B8}" type="presParOf" srcId="{50D12B5D-9DAE-6C45-B513-99C96B5828FB}" destId="{1FAF3B33-CDC4-F042-9872-AD7FC7080DDF}" srcOrd="1" destOrd="0" presId="urn:microsoft.com/office/officeart/2005/8/layout/orgChart1"/>
    <dgm:cxn modelId="{6C96B510-E51C-1A4B-BA7D-B7135F970E21}" type="presParOf" srcId="{1FAF3B33-CDC4-F042-9872-AD7FC7080DDF}" destId="{1AD74513-57B8-4641-8B15-4122A5665CCB}" srcOrd="0" destOrd="0" presId="urn:microsoft.com/office/officeart/2005/8/layout/orgChart1"/>
    <dgm:cxn modelId="{548E44CE-6414-7F4C-9EC8-52CF28BEBD2C}" type="presParOf" srcId="{1AD74513-57B8-4641-8B15-4122A5665CCB}" destId="{61D4079D-7960-B749-956F-296CFE176A14}" srcOrd="0" destOrd="0" presId="urn:microsoft.com/office/officeart/2005/8/layout/orgChart1"/>
    <dgm:cxn modelId="{2C3BF831-C6F4-6949-A7F2-383480E13DC9}" type="presParOf" srcId="{1AD74513-57B8-4641-8B15-4122A5665CCB}" destId="{BFBF1717-94BF-4649-91DB-A32D6646AECD}" srcOrd="1" destOrd="0" presId="urn:microsoft.com/office/officeart/2005/8/layout/orgChart1"/>
    <dgm:cxn modelId="{A1CE0C7B-3A38-4646-971B-D60621FE1D3C}" type="presParOf" srcId="{1FAF3B33-CDC4-F042-9872-AD7FC7080DDF}" destId="{3D7F392F-AD7E-2D43-89B4-DF5B1D85A4BC}" srcOrd="1" destOrd="0" presId="urn:microsoft.com/office/officeart/2005/8/layout/orgChart1"/>
    <dgm:cxn modelId="{886C9FD4-A92B-0249-8F55-2FED01907D82}" type="presParOf" srcId="{1FAF3B33-CDC4-F042-9872-AD7FC7080DDF}" destId="{C8A6F5B9-BB98-1C42-A32F-92C4327F26E1}" srcOrd="2" destOrd="0" presId="urn:microsoft.com/office/officeart/2005/8/layout/orgChart1"/>
    <dgm:cxn modelId="{BF0D48EB-F687-4040-820E-07BA615354D8}" type="presParOf" srcId="{50D12B5D-9DAE-6C45-B513-99C96B5828FB}" destId="{F7AFDB52-50B7-C849-9ED2-4CA7828D1F6D}" srcOrd="2" destOrd="0" presId="urn:microsoft.com/office/officeart/2005/8/layout/orgChart1"/>
    <dgm:cxn modelId="{55AE5C1E-0415-344B-B316-8F688AB6ED5F}" type="presParOf" srcId="{50D12B5D-9DAE-6C45-B513-99C96B5828FB}" destId="{E3AADCF9-58C4-164B-BC95-DF8EF1D6439B}" srcOrd="3" destOrd="0" presId="urn:microsoft.com/office/officeart/2005/8/layout/orgChart1"/>
    <dgm:cxn modelId="{72D558A8-A9C0-2846-A4D9-E4527F8FF81D}" type="presParOf" srcId="{E3AADCF9-58C4-164B-BC95-DF8EF1D6439B}" destId="{6DEAAA54-A328-4748-811F-6CE734D80220}" srcOrd="0" destOrd="0" presId="urn:microsoft.com/office/officeart/2005/8/layout/orgChart1"/>
    <dgm:cxn modelId="{210ED8C7-49C1-CA44-93D9-E210718E90F2}" type="presParOf" srcId="{6DEAAA54-A328-4748-811F-6CE734D80220}" destId="{91FACA28-264C-614D-B120-47E6B50FFD42}" srcOrd="0" destOrd="0" presId="urn:microsoft.com/office/officeart/2005/8/layout/orgChart1"/>
    <dgm:cxn modelId="{A169FC2D-A124-264E-9972-02A9AA4B0CEF}" type="presParOf" srcId="{6DEAAA54-A328-4748-811F-6CE734D80220}" destId="{AF3882DD-1282-744A-B01B-7F80BC8EF2C7}" srcOrd="1" destOrd="0" presId="urn:microsoft.com/office/officeart/2005/8/layout/orgChart1"/>
    <dgm:cxn modelId="{CDB50789-A27D-B044-A023-4689FE522540}" type="presParOf" srcId="{E3AADCF9-58C4-164B-BC95-DF8EF1D6439B}" destId="{BE88563E-FD83-6D49-B635-1474454451BC}" srcOrd="1" destOrd="0" presId="urn:microsoft.com/office/officeart/2005/8/layout/orgChart1"/>
    <dgm:cxn modelId="{9729B727-04DA-7E4F-BDC6-4C99D09B8279}" type="presParOf" srcId="{BE88563E-FD83-6D49-B635-1474454451BC}" destId="{719C49AB-DD20-5E49-8C70-4B765BEC069F}" srcOrd="0" destOrd="0" presId="urn:microsoft.com/office/officeart/2005/8/layout/orgChart1"/>
    <dgm:cxn modelId="{E8CFB540-A894-CF45-8134-459C4AB17076}" type="presParOf" srcId="{BE88563E-FD83-6D49-B635-1474454451BC}" destId="{91A720BE-DE3C-4C47-A5CB-916322186F17}" srcOrd="1" destOrd="0" presId="urn:microsoft.com/office/officeart/2005/8/layout/orgChart1"/>
    <dgm:cxn modelId="{B913F06B-5B85-C24B-BFC0-C03A35086DFF}" type="presParOf" srcId="{91A720BE-DE3C-4C47-A5CB-916322186F17}" destId="{1D8D6726-8B91-8446-BD83-4977BBE11596}" srcOrd="0" destOrd="0" presId="urn:microsoft.com/office/officeart/2005/8/layout/orgChart1"/>
    <dgm:cxn modelId="{5403267A-4A61-F04B-9598-EDE213B7AFF3}" type="presParOf" srcId="{1D8D6726-8B91-8446-BD83-4977BBE11596}" destId="{0A2493D6-F83F-114A-A594-64DBAA2227FB}" srcOrd="0" destOrd="0" presId="urn:microsoft.com/office/officeart/2005/8/layout/orgChart1"/>
    <dgm:cxn modelId="{9F55CEE9-0987-6740-BC61-876D8D4949A2}" type="presParOf" srcId="{1D8D6726-8B91-8446-BD83-4977BBE11596}" destId="{A84647F5-C268-A345-BD2B-FF04ADB4405A}" srcOrd="1" destOrd="0" presId="urn:microsoft.com/office/officeart/2005/8/layout/orgChart1"/>
    <dgm:cxn modelId="{5701BBBC-C968-3F4B-9205-477754F739A3}" type="presParOf" srcId="{91A720BE-DE3C-4C47-A5CB-916322186F17}" destId="{AFEBA98C-7430-6D40-BAEA-60BD7E8543C1}" srcOrd="1" destOrd="0" presId="urn:microsoft.com/office/officeart/2005/8/layout/orgChart1"/>
    <dgm:cxn modelId="{2ED7E5D2-76DB-AC45-AB1A-C3275EFE613D}" type="presParOf" srcId="{91A720BE-DE3C-4C47-A5CB-916322186F17}" destId="{40FA4CE2-23A6-304E-9885-71965BB7CBB5}" srcOrd="2" destOrd="0" presId="urn:microsoft.com/office/officeart/2005/8/layout/orgChart1"/>
    <dgm:cxn modelId="{3C6DECAF-2D7D-174D-A67B-E0BAC8B1A6EC}" type="presParOf" srcId="{BE88563E-FD83-6D49-B635-1474454451BC}" destId="{55A28773-933A-C54F-9ED3-40222394DF2C}" srcOrd="2" destOrd="0" presId="urn:microsoft.com/office/officeart/2005/8/layout/orgChart1"/>
    <dgm:cxn modelId="{BF051C50-59D4-644A-923C-6FB5900AA35F}" type="presParOf" srcId="{BE88563E-FD83-6D49-B635-1474454451BC}" destId="{64779772-9F65-C241-9582-B82591102700}" srcOrd="3" destOrd="0" presId="urn:microsoft.com/office/officeart/2005/8/layout/orgChart1"/>
    <dgm:cxn modelId="{572CFBD7-C02E-C641-B252-01C7C8C741E5}" type="presParOf" srcId="{64779772-9F65-C241-9582-B82591102700}" destId="{AF887F78-093E-2A46-A9DD-8EC9AA5EA62F}" srcOrd="0" destOrd="0" presId="urn:microsoft.com/office/officeart/2005/8/layout/orgChart1"/>
    <dgm:cxn modelId="{2BDBE2FA-155F-F54B-A0CA-412CA3A57E5C}" type="presParOf" srcId="{AF887F78-093E-2A46-A9DD-8EC9AA5EA62F}" destId="{5D44EF0C-E36A-984D-8417-DCF41B74422D}" srcOrd="0" destOrd="0" presId="urn:microsoft.com/office/officeart/2005/8/layout/orgChart1"/>
    <dgm:cxn modelId="{C8C62E8C-44D7-0044-B96F-5E6270762A09}" type="presParOf" srcId="{AF887F78-093E-2A46-A9DD-8EC9AA5EA62F}" destId="{3B8621FC-0BA8-734A-8E30-EF68C2FCD46C}" srcOrd="1" destOrd="0" presId="urn:microsoft.com/office/officeart/2005/8/layout/orgChart1"/>
    <dgm:cxn modelId="{9D8D131B-FD75-EE4B-9580-E00A1DCC5BA5}" type="presParOf" srcId="{64779772-9F65-C241-9582-B82591102700}" destId="{50C49D39-0507-ED40-91D0-0654A408BBA0}" srcOrd="1" destOrd="0" presId="urn:microsoft.com/office/officeart/2005/8/layout/orgChart1"/>
    <dgm:cxn modelId="{C1793D34-9B71-CD42-9BC6-EF031C8A183D}" type="presParOf" srcId="{64779772-9F65-C241-9582-B82591102700}" destId="{729CFFBA-CE17-CC41-AD71-447F28A2F638}" srcOrd="2" destOrd="0" presId="urn:microsoft.com/office/officeart/2005/8/layout/orgChart1"/>
    <dgm:cxn modelId="{43108EC6-BE4E-1D4E-A801-BFB546365D89}" type="presParOf" srcId="{E3AADCF9-58C4-164B-BC95-DF8EF1D6439B}" destId="{9E855B5F-3542-3149-8736-E2D08DEE77BF}" srcOrd="2" destOrd="0" presId="urn:microsoft.com/office/officeart/2005/8/layout/orgChart1"/>
    <dgm:cxn modelId="{C5D37F7A-06CA-1641-A2C7-E6CE6501C979}" type="presParOf" srcId="{0E205381-C660-9840-86C6-ADB0BFE45755}" destId="{3244AC28-500C-7641-98AC-50636BCBCA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4489322-1B25-1249-87FA-B6D77B5155FA}" type="doc">
      <dgm:prSet loTypeId="urn:microsoft.com/office/officeart/2005/8/layout/orgChar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209A4EF-E7FF-2F47-B25E-19CDD0AD31EF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gm:t>
    </dgm:pt>
    <dgm:pt modelId="{235D1526-9D21-5247-A8E1-5C2A3AABEBCC}" type="parTrans" cxnId="{A2935AA5-B66F-DB44-B635-51A9A3DEB923}">
      <dgm:prSet/>
      <dgm:spPr/>
      <dgm:t>
        <a:bodyPr/>
        <a:lstStyle/>
        <a:p>
          <a:endParaRPr lang="en-US"/>
        </a:p>
      </dgm:t>
    </dgm:pt>
    <dgm:pt modelId="{A80C2910-5EAB-D846-8716-B1831EF56382}" type="sibTrans" cxnId="{A2935AA5-B66F-DB44-B635-51A9A3DEB923}">
      <dgm:prSet/>
      <dgm:spPr/>
      <dgm:t>
        <a:bodyPr/>
        <a:lstStyle/>
        <a:p>
          <a:endParaRPr lang="en-US"/>
        </a:p>
      </dgm:t>
    </dgm:pt>
    <dgm:pt modelId="{250F07F1-A41F-7347-A09B-A9AA74636E12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gm:t>
    </dgm:pt>
    <dgm:pt modelId="{3E1C406B-E0DE-484A-9E48-7100AB224AB5}" type="parTrans" cxnId="{22A3349E-FEAB-5D41-B922-4AA9722F1AE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E167EFE-06F5-3942-B6CA-DD268B02DC7D}" type="sibTrans" cxnId="{22A3349E-FEAB-5D41-B922-4AA9722F1AE2}">
      <dgm:prSet/>
      <dgm:spPr/>
      <dgm:t>
        <a:bodyPr/>
        <a:lstStyle/>
        <a:p>
          <a:endParaRPr lang="en-US"/>
        </a:p>
      </dgm:t>
    </dgm:pt>
    <dgm:pt modelId="{E9BCF3EE-1808-5D40-ACE9-1061BD29986D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gm:t>
    </dgm:pt>
    <dgm:pt modelId="{F32175DD-9B09-EF4B-9C2E-2C9F769533C6}" type="parTrans" cxnId="{2D0B7975-3526-1443-BFB2-BACEC5483289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E566764-19A1-1649-A4FB-7DC2235A5C2A}" type="sibTrans" cxnId="{2D0B7975-3526-1443-BFB2-BACEC5483289}">
      <dgm:prSet/>
      <dgm:spPr/>
      <dgm:t>
        <a:bodyPr/>
        <a:lstStyle/>
        <a:p>
          <a:endParaRPr lang="en-US"/>
        </a:p>
      </dgm:t>
    </dgm:pt>
    <dgm:pt modelId="{1D15C73C-8ACD-E744-8BE8-8EAD84BDDC2D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gm:t>
    </dgm:pt>
    <dgm:pt modelId="{FE23FA12-55EE-1C45-BA34-33AD77DFA53D}" type="parTrans" cxnId="{1C7FC229-0FBC-954E-B94E-3F825F0F2867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32C0FC-C9AA-404A-866B-C62EB5F9189F}" type="sibTrans" cxnId="{1C7FC229-0FBC-954E-B94E-3F825F0F2867}">
      <dgm:prSet/>
      <dgm:spPr/>
      <dgm:t>
        <a:bodyPr/>
        <a:lstStyle/>
        <a:p>
          <a:endParaRPr lang="en-US"/>
        </a:p>
      </dgm:t>
    </dgm:pt>
    <dgm:pt modelId="{14D8B2D2-88CB-0E48-8E91-392FF5ED177F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gm:t>
    </dgm:pt>
    <dgm:pt modelId="{D76A2D1D-36BF-3B40-9567-A628542A30BA}" type="parTrans" cxnId="{3EE49324-8E7E-3149-94C9-0CD2440FA914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48EB61-EB8F-C743-BED8-521F9AFD9051}" type="sibTrans" cxnId="{3EE49324-8E7E-3149-94C9-0CD2440FA914}">
      <dgm:prSet/>
      <dgm:spPr/>
      <dgm:t>
        <a:bodyPr/>
        <a:lstStyle/>
        <a:p>
          <a:endParaRPr lang="en-US"/>
        </a:p>
      </dgm:t>
    </dgm:pt>
    <dgm:pt modelId="{8C0170DC-89CE-514C-A8B8-561A301EFE74}" type="pres">
      <dgm:prSet presAssocID="{E4489322-1B25-1249-87FA-B6D77B5155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205381-C660-9840-86C6-ADB0BFE45755}" type="pres">
      <dgm:prSet presAssocID="{D209A4EF-E7FF-2F47-B25E-19CDD0AD31EF}" presName="hierRoot1" presStyleCnt="0">
        <dgm:presLayoutVars>
          <dgm:hierBranch val="init"/>
        </dgm:presLayoutVars>
      </dgm:prSet>
      <dgm:spPr/>
    </dgm:pt>
    <dgm:pt modelId="{ECE488A2-1DE8-AC4B-A646-44010D06A548}" type="pres">
      <dgm:prSet presAssocID="{D209A4EF-E7FF-2F47-B25E-19CDD0AD31EF}" presName="rootComposite1" presStyleCnt="0"/>
      <dgm:spPr/>
    </dgm:pt>
    <dgm:pt modelId="{0FC46954-59A3-8A48-B69D-E7E436305848}" type="pres">
      <dgm:prSet presAssocID="{D209A4EF-E7FF-2F47-B25E-19CDD0AD31EF}" presName="rootText1" presStyleLbl="node0" presStyleIdx="0" presStyleCnt="1">
        <dgm:presLayoutVars>
          <dgm:chPref val="3"/>
        </dgm:presLayoutVars>
      </dgm:prSet>
      <dgm:spPr/>
    </dgm:pt>
    <dgm:pt modelId="{D4924797-766C-4A46-B31D-D1FE0C32FB28}" type="pres">
      <dgm:prSet presAssocID="{D209A4EF-E7FF-2F47-B25E-19CDD0AD31EF}" presName="rootConnector1" presStyleLbl="node1" presStyleIdx="0" presStyleCnt="0"/>
      <dgm:spPr/>
    </dgm:pt>
    <dgm:pt modelId="{50D12B5D-9DAE-6C45-B513-99C96B5828FB}" type="pres">
      <dgm:prSet presAssocID="{D209A4EF-E7FF-2F47-B25E-19CDD0AD31EF}" presName="hierChild2" presStyleCnt="0"/>
      <dgm:spPr/>
    </dgm:pt>
    <dgm:pt modelId="{55095807-A94C-1749-AD94-E0A3CCE0EBCA}" type="pres">
      <dgm:prSet presAssocID="{3E1C406B-E0DE-484A-9E48-7100AB224AB5}" presName="Name37" presStyleLbl="parChTrans1D2" presStyleIdx="0" presStyleCnt="2"/>
      <dgm:spPr/>
    </dgm:pt>
    <dgm:pt modelId="{1FAF3B33-CDC4-F042-9872-AD7FC7080DDF}" type="pres">
      <dgm:prSet presAssocID="{250F07F1-A41F-7347-A09B-A9AA74636E12}" presName="hierRoot2" presStyleCnt="0">
        <dgm:presLayoutVars>
          <dgm:hierBranch val="init"/>
        </dgm:presLayoutVars>
      </dgm:prSet>
      <dgm:spPr/>
    </dgm:pt>
    <dgm:pt modelId="{1AD74513-57B8-4641-8B15-4122A5665CCB}" type="pres">
      <dgm:prSet presAssocID="{250F07F1-A41F-7347-A09B-A9AA74636E12}" presName="rootComposite" presStyleCnt="0"/>
      <dgm:spPr/>
    </dgm:pt>
    <dgm:pt modelId="{61D4079D-7960-B749-956F-296CFE176A14}" type="pres">
      <dgm:prSet presAssocID="{250F07F1-A41F-7347-A09B-A9AA74636E12}" presName="rootText" presStyleLbl="node2" presStyleIdx="0" presStyleCnt="2" custLinFactNeighborX="4496">
        <dgm:presLayoutVars>
          <dgm:chPref val="3"/>
        </dgm:presLayoutVars>
      </dgm:prSet>
      <dgm:spPr/>
    </dgm:pt>
    <dgm:pt modelId="{BFBF1717-94BF-4649-91DB-A32D6646AECD}" type="pres">
      <dgm:prSet presAssocID="{250F07F1-A41F-7347-A09B-A9AA74636E12}" presName="rootConnector" presStyleLbl="node2" presStyleIdx="0" presStyleCnt="2"/>
      <dgm:spPr/>
    </dgm:pt>
    <dgm:pt modelId="{3D7F392F-AD7E-2D43-89B4-DF5B1D85A4BC}" type="pres">
      <dgm:prSet presAssocID="{250F07F1-A41F-7347-A09B-A9AA74636E12}" presName="hierChild4" presStyleCnt="0"/>
      <dgm:spPr/>
    </dgm:pt>
    <dgm:pt modelId="{C8A6F5B9-BB98-1C42-A32F-92C4327F26E1}" type="pres">
      <dgm:prSet presAssocID="{250F07F1-A41F-7347-A09B-A9AA74636E12}" presName="hierChild5" presStyleCnt="0"/>
      <dgm:spPr/>
    </dgm:pt>
    <dgm:pt modelId="{F7AFDB52-50B7-C849-9ED2-4CA7828D1F6D}" type="pres">
      <dgm:prSet presAssocID="{F32175DD-9B09-EF4B-9C2E-2C9F769533C6}" presName="Name37" presStyleLbl="parChTrans1D2" presStyleIdx="1" presStyleCnt="2"/>
      <dgm:spPr/>
    </dgm:pt>
    <dgm:pt modelId="{E3AADCF9-58C4-164B-BC95-DF8EF1D6439B}" type="pres">
      <dgm:prSet presAssocID="{E9BCF3EE-1808-5D40-ACE9-1061BD29986D}" presName="hierRoot2" presStyleCnt="0">
        <dgm:presLayoutVars>
          <dgm:hierBranch val="init"/>
        </dgm:presLayoutVars>
      </dgm:prSet>
      <dgm:spPr/>
    </dgm:pt>
    <dgm:pt modelId="{6DEAAA54-A328-4748-811F-6CE734D80220}" type="pres">
      <dgm:prSet presAssocID="{E9BCF3EE-1808-5D40-ACE9-1061BD29986D}" presName="rootComposite" presStyleCnt="0"/>
      <dgm:spPr/>
    </dgm:pt>
    <dgm:pt modelId="{91FACA28-264C-614D-B120-47E6B50FFD42}" type="pres">
      <dgm:prSet presAssocID="{E9BCF3EE-1808-5D40-ACE9-1061BD29986D}" presName="rootText" presStyleLbl="node2" presStyleIdx="1" presStyleCnt="2">
        <dgm:presLayoutVars>
          <dgm:chPref val="3"/>
        </dgm:presLayoutVars>
      </dgm:prSet>
      <dgm:spPr/>
    </dgm:pt>
    <dgm:pt modelId="{AF3882DD-1282-744A-B01B-7F80BC8EF2C7}" type="pres">
      <dgm:prSet presAssocID="{E9BCF3EE-1808-5D40-ACE9-1061BD29986D}" presName="rootConnector" presStyleLbl="node2" presStyleIdx="1" presStyleCnt="2"/>
      <dgm:spPr/>
    </dgm:pt>
    <dgm:pt modelId="{BE88563E-FD83-6D49-B635-1474454451BC}" type="pres">
      <dgm:prSet presAssocID="{E9BCF3EE-1808-5D40-ACE9-1061BD29986D}" presName="hierChild4" presStyleCnt="0"/>
      <dgm:spPr/>
    </dgm:pt>
    <dgm:pt modelId="{719C49AB-DD20-5E49-8C70-4B765BEC069F}" type="pres">
      <dgm:prSet presAssocID="{FE23FA12-55EE-1C45-BA34-33AD77DFA53D}" presName="Name37" presStyleLbl="parChTrans1D3" presStyleIdx="0" presStyleCnt="2"/>
      <dgm:spPr/>
    </dgm:pt>
    <dgm:pt modelId="{91A720BE-DE3C-4C47-A5CB-916322186F17}" type="pres">
      <dgm:prSet presAssocID="{1D15C73C-8ACD-E744-8BE8-8EAD84BDDC2D}" presName="hierRoot2" presStyleCnt="0">
        <dgm:presLayoutVars>
          <dgm:hierBranch val="init"/>
        </dgm:presLayoutVars>
      </dgm:prSet>
      <dgm:spPr/>
    </dgm:pt>
    <dgm:pt modelId="{1D8D6726-8B91-8446-BD83-4977BBE11596}" type="pres">
      <dgm:prSet presAssocID="{1D15C73C-8ACD-E744-8BE8-8EAD84BDDC2D}" presName="rootComposite" presStyleCnt="0"/>
      <dgm:spPr/>
    </dgm:pt>
    <dgm:pt modelId="{0A2493D6-F83F-114A-A594-64DBAA2227FB}" type="pres">
      <dgm:prSet presAssocID="{1D15C73C-8ACD-E744-8BE8-8EAD84BDDC2D}" presName="rootText" presStyleLbl="node3" presStyleIdx="0" presStyleCnt="2" custScaleX="116071">
        <dgm:presLayoutVars>
          <dgm:chPref val="3"/>
        </dgm:presLayoutVars>
      </dgm:prSet>
      <dgm:spPr/>
    </dgm:pt>
    <dgm:pt modelId="{A84647F5-C268-A345-BD2B-FF04ADB4405A}" type="pres">
      <dgm:prSet presAssocID="{1D15C73C-8ACD-E744-8BE8-8EAD84BDDC2D}" presName="rootConnector" presStyleLbl="node3" presStyleIdx="0" presStyleCnt="2"/>
      <dgm:spPr/>
    </dgm:pt>
    <dgm:pt modelId="{AFEBA98C-7430-6D40-BAEA-60BD7E8543C1}" type="pres">
      <dgm:prSet presAssocID="{1D15C73C-8ACD-E744-8BE8-8EAD84BDDC2D}" presName="hierChild4" presStyleCnt="0"/>
      <dgm:spPr/>
    </dgm:pt>
    <dgm:pt modelId="{40FA4CE2-23A6-304E-9885-71965BB7CBB5}" type="pres">
      <dgm:prSet presAssocID="{1D15C73C-8ACD-E744-8BE8-8EAD84BDDC2D}" presName="hierChild5" presStyleCnt="0"/>
      <dgm:spPr/>
    </dgm:pt>
    <dgm:pt modelId="{55A28773-933A-C54F-9ED3-40222394DF2C}" type="pres">
      <dgm:prSet presAssocID="{D76A2D1D-36BF-3B40-9567-A628542A30BA}" presName="Name37" presStyleLbl="parChTrans1D3" presStyleIdx="1" presStyleCnt="2"/>
      <dgm:spPr/>
    </dgm:pt>
    <dgm:pt modelId="{64779772-9F65-C241-9582-B82591102700}" type="pres">
      <dgm:prSet presAssocID="{14D8B2D2-88CB-0E48-8E91-392FF5ED177F}" presName="hierRoot2" presStyleCnt="0">
        <dgm:presLayoutVars>
          <dgm:hierBranch val="init"/>
        </dgm:presLayoutVars>
      </dgm:prSet>
      <dgm:spPr/>
    </dgm:pt>
    <dgm:pt modelId="{AF887F78-093E-2A46-A9DD-8EC9AA5EA62F}" type="pres">
      <dgm:prSet presAssocID="{14D8B2D2-88CB-0E48-8E91-392FF5ED177F}" presName="rootComposite" presStyleCnt="0"/>
      <dgm:spPr/>
    </dgm:pt>
    <dgm:pt modelId="{5D44EF0C-E36A-984D-8417-DCF41B74422D}" type="pres">
      <dgm:prSet presAssocID="{14D8B2D2-88CB-0E48-8E91-392FF5ED177F}" presName="rootText" presStyleLbl="node3" presStyleIdx="1" presStyleCnt="2" custScaleX="119851">
        <dgm:presLayoutVars>
          <dgm:chPref val="3"/>
        </dgm:presLayoutVars>
      </dgm:prSet>
      <dgm:spPr/>
    </dgm:pt>
    <dgm:pt modelId="{3B8621FC-0BA8-734A-8E30-EF68C2FCD46C}" type="pres">
      <dgm:prSet presAssocID="{14D8B2D2-88CB-0E48-8E91-392FF5ED177F}" presName="rootConnector" presStyleLbl="node3" presStyleIdx="1" presStyleCnt="2"/>
      <dgm:spPr/>
    </dgm:pt>
    <dgm:pt modelId="{50C49D39-0507-ED40-91D0-0654A408BBA0}" type="pres">
      <dgm:prSet presAssocID="{14D8B2D2-88CB-0E48-8E91-392FF5ED177F}" presName="hierChild4" presStyleCnt="0"/>
      <dgm:spPr/>
    </dgm:pt>
    <dgm:pt modelId="{729CFFBA-CE17-CC41-AD71-447F28A2F638}" type="pres">
      <dgm:prSet presAssocID="{14D8B2D2-88CB-0E48-8E91-392FF5ED177F}" presName="hierChild5" presStyleCnt="0"/>
      <dgm:spPr/>
    </dgm:pt>
    <dgm:pt modelId="{9E855B5F-3542-3149-8736-E2D08DEE77BF}" type="pres">
      <dgm:prSet presAssocID="{E9BCF3EE-1808-5D40-ACE9-1061BD29986D}" presName="hierChild5" presStyleCnt="0"/>
      <dgm:spPr/>
    </dgm:pt>
    <dgm:pt modelId="{3244AC28-500C-7641-98AC-50636BCBCA0E}" type="pres">
      <dgm:prSet presAssocID="{D209A4EF-E7FF-2F47-B25E-19CDD0AD31EF}" presName="hierChild3" presStyleCnt="0"/>
      <dgm:spPr/>
    </dgm:pt>
  </dgm:ptLst>
  <dgm:cxnLst>
    <dgm:cxn modelId="{5589D206-C2C2-FA43-A2B9-A6656F92D760}" type="presOf" srcId="{E9BCF3EE-1808-5D40-ACE9-1061BD29986D}" destId="{91FACA28-264C-614D-B120-47E6B50FFD42}" srcOrd="0" destOrd="0" presId="urn:microsoft.com/office/officeart/2005/8/layout/orgChart1"/>
    <dgm:cxn modelId="{D1EE9523-5F8E-554A-975F-7D46673507F8}" type="presOf" srcId="{D209A4EF-E7FF-2F47-B25E-19CDD0AD31EF}" destId="{D4924797-766C-4A46-B31D-D1FE0C32FB28}" srcOrd="1" destOrd="0" presId="urn:microsoft.com/office/officeart/2005/8/layout/orgChart1"/>
    <dgm:cxn modelId="{3EE49324-8E7E-3149-94C9-0CD2440FA914}" srcId="{E9BCF3EE-1808-5D40-ACE9-1061BD29986D}" destId="{14D8B2D2-88CB-0E48-8E91-392FF5ED177F}" srcOrd="1" destOrd="0" parTransId="{D76A2D1D-36BF-3B40-9567-A628542A30BA}" sibTransId="{6F48EB61-EB8F-C743-BED8-521F9AFD9051}"/>
    <dgm:cxn modelId="{1C7FC229-0FBC-954E-B94E-3F825F0F2867}" srcId="{E9BCF3EE-1808-5D40-ACE9-1061BD29986D}" destId="{1D15C73C-8ACD-E744-8BE8-8EAD84BDDC2D}" srcOrd="0" destOrd="0" parTransId="{FE23FA12-55EE-1C45-BA34-33AD77DFA53D}" sibTransId="{B332C0FC-C9AA-404A-866B-C62EB5F9189F}"/>
    <dgm:cxn modelId="{F83AE22C-CDD0-6745-9DDF-B3B6B8432121}" type="presOf" srcId="{14D8B2D2-88CB-0E48-8E91-392FF5ED177F}" destId="{3B8621FC-0BA8-734A-8E30-EF68C2FCD46C}" srcOrd="1" destOrd="0" presId="urn:microsoft.com/office/officeart/2005/8/layout/orgChart1"/>
    <dgm:cxn modelId="{3A2D7933-354B-F543-8024-E29089FB6060}" type="presOf" srcId="{FE23FA12-55EE-1C45-BA34-33AD77DFA53D}" destId="{719C49AB-DD20-5E49-8C70-4B765BEC069F}" srcOrd="0" destOrd="0" presId="urn:microsoft.com/office/officeart/2005/8/layout/orgChart1"/>
    <dgm:cxn modelId="{1D73CA35-5005-4744-BCD7-628187341FD8}" type="presOf" srcId="{1D15C73C-8ACD-E744-8BE8-8EAD84BDDC2D}" destId="{A84647F5-C268-A345-BD2B-FF04ADB4405A}" srcOrd="1" destOrd="0" presId="urn:microsoft.com/office/officeart/2005/8/layout/orgChart1"/>
    <dgm:cxn modelId="{83A33D72-1441-F144-BE9A-27FBE96416CB}" type="presOf" srcId="{D76A2D1D-36BF-3B40-9567-A628542A30BA}" destId="{55A28773-933A-C54F-9ED3-40222394DF2C}" srcOrd="0" destOrd="0" presId="urn:microsoft.com/office/officeart/2005/8/layout/orgChart1"/>
    <dgm:cxn modelId="{A6C00873-952E-CD46-955B-A94CB28FDB14}" type="presOf" srcId="{3E1C406B-E0DE-484A-9E48-7100AB224AB5}" destId="{55095807-A94C-1749-AD94-E0A3CCE0EBCA}" srcOrd="0" destOrd="0" presId="urn:microsoft.com/office/officeart/2005/8/layout/orgChart1"/>
    <dgm:cxn modelId="{2D0B7975-3526-1443-BFB2-BACEC5483289}" srcId="{D209A4EF-E7FF-2F47-B25E-19CDD0AD31EF}" destId="{E9BCF3EE-1808-5D40-ACE9-1061BD29986D}" srcOrd="1" destOrd="0" parTransId="{F32175DD-9B09-EF4B-9C2E-2C9F769533C6}" sibTransId="{1E566764-19A1-1649-A4FB-7DC2235A5C2A}"/>
    <dgm:cxn modelId="{3116C582-848E-AC42-915A-29ADE822EFD1}" type="presOf" srcId="{1D15C73C-8ACD-E744-8BE8-8EAD84BDDC2D}" destId="{0A2493D6-F83F-114A-A594-64DBAA2227FB}" srcOrd="0" destOrd="0" presId="urn:microsoft.com/office/officeart/2005/8/layout/orgChart1"/>
    <dgm:cxn modelId="{FE48838D-C9FB-C246-9E1C-16F12E21BB93}" type="presOf" srcId="{250F07F1-A41F-7347-A09B-A9AA74636E12}" destId="{BFBF1717-94BF-4649-91DB-A32D6646AECD}" srcOrd="1" destOrd="0" presId="urn:microsoft.com/office/officeart/2005/8/layout/orgChart1"/>
    <dgm:cxn modelId="{22A3349E-FEAB-5D41-B922-4AA9722F1AE2}" srcId="{D209A4EF-E7FF-2F47-B25E-19CDD0AD31EF}" destId="{250F07F1-A41F-7347-A09B-A9AA74636E12}" srcOrd="0" destOrd="0" parTransId="{3E1C406B-E0DE-484A-9E48-7100AB224AB5}" sibTransId="{7E167EFE-06F5-3942-B6CA-DD268B02DC7D}"/>
    <dgm:cxn modelId="{A2935AA5-B66F-DB44-B635-51A9A3DEB923}" srcId="{E4489322-1B25-1249-87FA-B6D77B5155FA}" destId="{D209A4EF-E7FF-2F47-B25E-19CDD0AD31EF}" srcOrd="0" destOrd="0" parTransId="{235D1526-9D21-5247-A8E1-5C2A3AABEBCC}" sibTransId="{A80C2910-5EAB-D846-8716-B1831EF56382}"/>
    <dgm:cxn modelId="{608822AA-2558-EC42-80DB-231CEFFECE43}" type="presOf" srcId="{250F07F1-A41F-7347-A09B-A9AA74636E12}" destId="{61D4079D-7960-B749-956F-296CFE176A14}" srcOrd="0" destOrd="0" presId="urn:microsoft.com/office/officeart/2005/8/layout/orgChart1"/>
    <dgm:cxn modelId="{048B4AC3-69FD-2B48-89AB-47ABE575CABA}" type="presOf" srcId="{F32175DD-9B09-EF4B-9C2E-2C9F769533C6}" destId="{F7AFDB52-50B7-C849-9ED2-4CA7828D1F6D}" srcOrd="0" destOrd="0" presId="urn:microsoft.com/office/officeart/2005/8/layout/orgChart1"/>
    <dgm:cxn modelId="{10F55BE7-7049-3542-B158-F236F7EDAC1C}" type="presOf" srcId="{D209A4EF-E7FF-2F47-B25E-19CDD0AD31EF}" destId="{0FC46954-59A3-8A48-B69D-E7E436305848}" srcOrd="0" destOrd="0" presId="urn:microsoft.com/office/officeart/2005/8/layout/orgChart1"/>
    <dgm:cxn modelId="{D5AB91EA-4A1E-B54C-BBFD-8F8C758595C6}" type="presOf" srcId="{14D8B2D2-88CB-0E48-8E91-392FF5ED177F}" destId="{5D44EF0C-E36A-984D-8417-DCF41B74422D}" srcOrd="0" destOrd="0" presId="urn:microsoft.com/office/officeart/2005/8/layout/orgChart1"/>
    <dgm:cxn modelId="{AC48C4EC-5A37-D84D-9973-6E686781C90F}" type="presOf" srcId="{E9BCF3EE-1808-5D40-ACE9-1061BD29986D}" destId="{AF3882DD-1282-744A-B01B-7F80BC8EF2C7}" srcOrd="1" destOrd="0" presId="urn:microsoft.com/office/officeart/2005/8/layout/orgChart1"/>
    <dgm:cxn modelId="{90C8CEF7-3CDB-AC4A-9836-198E7F9705DD}" type="presOf" srcId="{E4489322-1B25-1249-87FA-B6D77B5155FA}" destId="{8C0170DC-89CE-514C-A8B8-561A301EFE74}" srcOrd="0" destOrd="0" presId="urn:microsoft.com/office/officeart/2005/8/layout/orgChart1"/>
    <dgm:cxn modelId="{9F1FDDD6-84E2-0A46-84EA-1D7166F352A8}" type="presParOf" srcId="{8C0170DC-89CE-514C-A8B8-561A301EFE74}" destId="{0E205381-C660-9840-86C6-ADB0BFE45755}" srcOrd="0" destOrd="0" presId="urn:microsoft.com/office/officeart/2005/8/layout/orgChart1"/>
    <dgm:cxn modelId="{14D655EB-8FD1-1145-BDF4-4E8536DD3D1C}" type="presParOf" srcId="{0E205381-C660-9840-86C6-ADB0BFE45755}" destId="{ECE488A2-1DE8-AC4B-A646-44010D06A548}" srcOrd="0" destOrd="0" presId="urn:microsoft.com/office/officeart/2005/8/layout/orgChart1"/>
    <dgm:cxn modelId="{8375C49D-F5D6-CF49-A2C6-E7EDCD40A9A3}" type="presParOf" srcId="{ECE488A2-1DE8-AC4B-A646-44010D06A548}" destId="{0FC46954-59A3-8A48-B69D-E7E436305848}" srcOrd="0" destOrd="0" presId="urn:microsoft.com/office/officeart/2005/8/layout/orgChart1"/>
    <dgm:cxn modelId="{18110AA7-9F30-E648-A4EC-4B090111A1D3}" type="presParOf" srcId="{ECE488A2-1DE8-AC4B-A646-44010D06A548}" destId="{D4924797-766C-4A46-B31D-D1FE0C32FB28}" srcOrd="1" destOrd="0" presId="urn:microsoft.com/office/officeart/2005/8/layout/orgChart1"/>
    <dgm:cxn modelId="{0F5B1B04-DD13-6B45-B294-75FF0EE8F110}" type="presParOf" srcId="{0E205381-C660-9840-86C6-ADB0BFE45755}" destId="{50D12B5D-9DAE-6C45-B513-99C96B5828FB}" srcOrd="1" destOrd="0" presId="urn:microsoft.com/office/officeart/2005/8/layout/orgChart1"/>
    <dgm:cxn modelId="{CA74BE5C-C525-E045-A070-49EADC31BCFC}" type="presParOf" srcId="{50D12B5D-9DAE-6C45-B513-99C96B5828FB}" destId="{55095807-A94C-1749-AD94-E0A3CCE0EBCA}" srcOrd="0" destOrd="0" presId="urn:microsoft.com/office/officeart/2005/8/layout/orgChart1"/>
    <dgm:cxn modelId="{6C5BB52C-4A27-3245-8DA4-B0288D20B2B8}" type="presParOf" srcId="{50D12B5D-9DAE-6C45-B513-99C96B5828FB}" destId="{1FAF3B33-CDC4-F042-9872-AD7FC7080DDF}" srcOrd="1" destOrd="0" presId="urn:microsoft.com/office/officeart/2005/8/layout/orgChart1"/>
    <dgm:cxn modelId="{6C96B510-E51C-1A4B-BA7D-B7135F970E21}" type="presParOf" srcId="{1FAF3B33-CDC4-F042-9872-AD7FC7080DDF}" destId="{1AD74513-57B8-4641-8B15-4122A5665CCB}" srcOrd="0" destOrd="0" presId="urn:microsoft.com/office/officeart/2005/8/layout/orgChart1"/>
    <dgm:cxn modelId="{548E44CE-6414-7F4C-9EC8-52CF28BEBD2C}" type="presParOf" srcId="{1AD74513-57B8-4641-8B15-4122A5665CCB}" destId="{61D4079D-7960-B749-956F-296CFE176A14}" srcOrd="0" destOrd="0" presId="urn:microsoft.com/office/officeart/2005/8/layout/orgChart1"/>
    <dgm:cxn modelId="{2C3BF831-C6F4-6949-A7F2-383480E13DC9}" type="presParOf" srcId="{1AD74513-57B8-4641-8B15-4122A5665CCB}" destId="{BFBF1717-94BF-4649-91DB-A32D6646AECD}" srcOrd="1" destOrd="0" presId="urn:microsoft.com/office/officeart/2005/8/layout/orgChart1"/>
    <dgm:cxn modelId="{A1CE0C7B-3A38-4646-971B-D60621FE1D3C}" type="presParOf" srcId="{1FAF3B33-CDC4-F042-9872-AD7FC7080DDF}" destId="{3D7F392F-AD7E-2D43-89B4-DF5B1D85A4BC}" srcOrd="1" destOrd="0" presId="urn:microsoft.com/office/officeart/2005/8/layout/orgChart1"/>
    <dgm:cxn modelId="{886C9FD4-A92B-0249-8F55-2FED01907D82}" type="presParOf" srcId="{1FAF3B33-CDC4-F042-9872-AD7FC7080DDF}" destId="{C8A6F5B9-BB98-1C42-A32F-92C4327F26E1}" srcOrd="2" destOrd="0" presId="urn:microsoft.com/office/officeart/2005/8/layout/orgChart1"/>
    <dgm:cxn modelId="{BF0D48EB-F687-4040-820E-07BA615354D8}" type="presParOf" srcId="{50D12B5D-9DAE-6C45-B513-99C96B5828FB}" destId="{F7AFDB52-50B7-C849-9ED2-4CA7828D1F6D}" srcOrd="2" destOrd="0" presId="urn:microsoft.com/office/officeart/2005/8/layout/orgChart1"/>
    <dgm:cxn modelId="{55AE5C1E-0415-344B-B316-8F688AB6ED5F}" type="presParOf" srcId="{50D12B5D-9DAE-6C45-B513-99C96B5828FB}" destId="{E3AADCF9-58C4-164B-BC95-DF8EF1D6439B}" srcOrd="3" destOrd="0" presId="urn:microsoft.com/office/officeart/2005/8/layout/orgChart1"/>
    <dgm:cxn modelId="{72D558A8-A9C0-2846-A4D9-E4527F8FF81D}" type="presParOf" srcId="{E3AADCF9-58C4-164B-BC95-DF8EF1D6439B}" destId="{6DEAAA54-A328-4748-811F-6CE734D80220}" srcOrd="0" destOrd="0" presId="urn:microsoft.com/office/officeart/2005/8/layout/orgChart1"/>
    <dgm:cxn modelId="{210ED8C7-49C1-CA44-93D9-E210718E90F2}" type="presParOf" srcId="{6DEAAA54-A328-4748-811F-6CE734D80220}" destId="{91FACA28-264C-614D-B120-47E6B50FFD42}" srcOrd="0" destOrd="0" presId="urn:microsoft.com/office/officeart/2005/8/layout/orgChart1"/>
    <dgm:cxn modelId="{A169FC2D-A124-264E-9972-02A9AA4B0CEF}" type="presParOf" srcId="{6DEAAA54-A328-4748-811F-6CE734D80220}" destId="{AF3882DD-1282-744A-B01B-7F80BC8EF2C7}" srcOrd="1" destOrd="0" presId="urn:microsoft.com/office/officeart/2005/8/layout/orgChart1"/>
    <dgm:cxn modelId="{CDB50789-A27D-B044-A023-4689FE522540}" type="presParOf" srcId="{E3AADCF9-58C4-164B-BC95-DF8EF1D6439B}" destId="{BE88563E-FD83-6D49-B635-1474454451BC}" srcOrd="1" destOrd="0" presId="urn:microsoft.com/office/officeart/2005/8/layout/orgChart1"/>
    <dgm:cxn modelId="{9729B727-04DA-7E4F-BDC6-4C99D09B8279}" type="presParOf" srcId="{BE88563E-FD83-6D49-B635-1474454451BC}" destId="{719C49AB-DD20-5E49-8C70-4B765BEC069F}" srcOrd="0" destOrd="0" presId="urn:microsoft.com/office/officeart/2005/8/layout/orgChart1"/>
    <dgm:cxn modelId="{E8CFB540-A894-CF45-8134-459C4AB17076}" type="presParOf" srcId="{BE88563E-FD83-6D49-B635-1474454451BC}" destId="{91A720BE-DE3C-4C47-A5CB-916322186F17}" srcOrd="1" destOrd="0" presId="urn:microsoft.com/office/officeart/2005/8/layout/orgChart1"/>
    <dgm:cxn modelId="{B913F06B-5B85-C24B-BFC0-C03A35086DFF}" type="presParOf" srcId="{91A720BE-DE3C-4C47-A5CB-916322186F17}" destId="{1D8D6726-8B91-8446-BD83-4977BBE11596}" srcOrd="0" destOrd="0" presId="urn:microsoft.com/office/officeart/2005/8/layout/orgChart1"/>
    <dgm:cxn modelId="{5403267A-4A61-F04B-9598-EDE213B7AFF3}" type="presParOf" srcId="{1D8D6726-8B91-8446-BD83-4977BBE11596}" destId="{0A2493D6-F83F-114A-A594-64DBAA2227FB}" srcOrd="0" destOrd="0" presId="urn:microsoft.com/office/officeart/2005/8/layout/orgChart1"/>
    <dgm:cxn modelId="{9F55CEE9-0987-6740-BC61-876D8D4949A2}" type="presParOf" srcId="{1D8D6726-8B91-8446-BD83-4977BBE11596}" destId="{A84647F5-C268-A345-BD2B-FF04ADB4405A}" srcOrd="1" destOrd="0" presId="urn:microsoft.com/office/officeart/2005/8/layout/orgChart1"/>
    <dgm:cxn modelId="{5701BBBC-C968-3F4B-9205-477754F739A3}" type="presParOf" srcId="{91A720BE-DE3C-4C47-A5CB-916322186F17}" destId="{AFEBA98C-7430-6D40-BAEA-60BD7E8543C1}" srcOrd="1" destOrd="0" presId="urn:microsoft.com/office/officeart/2005/8/layout/orgChart1"/>
    <dgm:cxn modelId="{2ED7E5D2-76DB-AC45-AB1A-C3275EFE613D}" type="presParOf" srcId="{91A720BE-DE3C-4C47-A5CB-916322186F17}" destId="{40FA4CE2-23A6-304E-9885-71965BB7CBB5}" srcOrd="2" destOrd="0" presId="urn:microsoft.com/office/officeart/2005/8/layout/orgChart1"/>
    <dgm:cxn modelId="{3C6DECAF-2D7D-174D-A67B-E0BAC8B1A6EC}" type="presParOf" srcId="{BE88563E-FD83-6D49-B635-1474454451BC}" destId="{55A28773-933A-C54F-9ED3-40222394DF2C}" srcOrd="2" destOrd="0" presId="urn:microsoft.com/office/officeart/2005/8/layout/orgChart1"/>
    <dgm:cxn modelId="{BF051C50-59D4-644A-923C-6FB5900AA35F}" type="presParOf" srcId="{BE88563E-FD83-6D49-B635-1474454451BC}" destId="{64779772-9F65-C241-9582-B82591102700}" srcOrd="3" destOrd="0" presId="urn:microsoft.com/office/officeart/2005/8/layout/orgChart1"/>
    <dgm:cxn modelId="{572CFBD7-C02E-C641-B252-01C7C8C741E5}" type="presParOf" srcId="{64779772-9F65-C241-9582-B82591102700}" destId="{AF887F78-093E-2A46-A9DD-8EC9AA5EA62F}" srcOrd="0" destOrd="0" presId="urn:microsoft.com/office/officeart/2005/8/layout/orgChart1"/>
    <dgm:cxn modelId="{2BDBE2FA-155F-F54B-A0CA-412CA3A57E5C}" type="presParOf" srcId="{AF887F78-093E-2A46-A9DD-8EC9AA5EA62F}" destId="{5D44EF0C-E36A-984D-8417-DCF41B74422D}" srcOrd="0" destOrd="0" presId="urn:microsoft.com/office/officeart/2005/8/layout/orgChart1"/>
    <dgm:cxn modelId="{C8C62E8C-44D7-0044-B96F-5E6270762A09}" type="presParOf" srcId="{AF887F78-093E-2A46-A9DD-8EC9AA5EA62F}" destId="{3B8621FC-0BA8-734A-8E30-EF68C2FCD46C}" srcOrd="1" destOrd="0" presId="urn:microsoft.com/office/officeart/2005/8/layout/orgChart1"/>
    <dgm:cxn modelId="{9D8D131B-FD75-EE4B-9580-E00A1DCC5BA5}" type="presParOf" srcId="{64779772-9F65-C241-9582-B82591102700}" destId="{50C49D39-0507-ED40-91D0-0654A408BBA0}" srcOrd="1" destOrd="0" presId="urn:microsoft.com/office/officeart/2005/8/layout/orgChart1"/>
    <dgm:cxn modelId="{C1793D34-9B71-CD42-9BC6-EF031C8A183D}" type="presParOf" srcId="{64779772-9F65-C241-9582-B82591102700}" destId="{729CFFBA-CE17-CC41-AD71-447F28A2F638}" srcOrd="2" destOrd="0" presId="urn:microsoft.com/office/officeart/2005/8/layout/orgChart1"/>
    <dgm:cxn modelId="{43108EC6-BE4E-1D4E-A801-BFB546365D89}" type="presParOf" srcId="{E3AADCF9-58C4-164B-BC95-DF8EF1D6439B}" destId="{9E855B5F-3542-3149-8736-E2D08DEE77BF}" srcOrd="2" destOrd="0" presId="urn:microsoft.com/office/officeart/2005/8/layout/orgChart1"/>
    <dgm:cxn modelId="{C5D37F7A-06CA-1641-A2C7-E6CE6501C979}" type="presParOf" srcId="{0E205381-C660-9840-86C6-ADB0BFE45755}" destId="{3244AC28-500C-7641-98AC-50636BCBCA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489322-1B25-1249-87FA-B6D77B5155FA}" type="doc">
      <dgm:prSet loTypeId="urn:microsoft.com/office/officeart/2005/8/layout/orgChar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209A4EF-E7FF-2F47-B25E-19CDD0AD31EF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gm:t>
    </dgm:pt>
    <dgm:pt modelId="{235D1526-9D21-5247-A8E1-5C2A3AABEBCC}" type="parTrans" cxnId="{A2935AA5-B66F-DB44-B635-51A9A3DEB923}">
      <dgm:prSet/>
      <dgm:spPr/>
      <dgm:t>
        <a:bodyPr/>
        <a:lstStyle/>
        <a:p>
          <a:endParaRPr lang="en-US"/>
        </a:p>
      </dgm:t>
    </dgm:pt>
    <dgm:pt modelId="{A80C2910-5EAB-D846-8716-B1831EF56382}" type="sibTrans" cxnId="{A2935AA5-B66F-DB44-B635-51A9A3DEB923}">
      <dgm:prSet/>
      <dgm:spPr/>
      <dgm:t>
        <a:bodyPr/>
        <a:lstStyle/>
        <a:p>
          <a:endParaRPr lang="en-US"/>
        </a:p>
      </dgm:t>
    </dgm:pt>
    <dgm:pt modelId="{250F07F1-A41F-7347-A09B-A9AA74636E12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gm:t>
    </dgm:pt>
    <dgm:pt modelId="{3E1C406B-E0DE-484A-9E48-7100AB224AB5}" type="parTrans" cxnId="{22A3349E-FEAB-5D41-B922-4AA9722F1AE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E167EFE-06F5-3942-B6CA-DD268B02DC7D}" type="sibTrans" cxnId="{22A3349E-FEAB-5D41-B922-4AA9722F1AE2}">
      <dgm:prSet/>
      <dgm:spPr/>
      <dgm:t>
        <a:bodyPr/>
        <a:lstStyle/>
        <a:p>
          <a:endParaRPr lang="en-US"/>
        </a:p>
      </dgm:t>
    </dgm:pt>
    <dgm:pt modelId="{E9BCF3EE-1808-5D40-ACE9-1061BD29986D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gm:t>
    </dgm:pt>
    <dgm:pt modelId="{F32175DD-9B09-EF4B-9C2E-2C9F769533C6}" type="parTrans" cxnId="{2D0B7975-3526-1443-BFB2-BACEC5483289}">
      <dgm:prSet/>
      <dgm:spPr>
        <a:ln>
          <a:solidFill>
            <a:schemeClr val="bg2">
              <a:lumMod val="40000"/>
              <a:lumOff val="6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E566764-19A1-1649-A4FB-7DC2235A5C2A}" type="sibTrans" cxnId="{2D0B7975-3526-1443-BFB2-BACEC5483289}">
      <dgm:prSet/>
      <dgm:spPr/>
      <dgm:t>
        <a:bodyPr/>
        <a:lstStyle/>
        <a:p>
          <a:endParaRPr lang="en-US"/>
        </a:p>
      </dgm:t>
    </dgm:pt>
    <dgm:pt modelId="{1D15C73C-8ACD-E744-8BE8-8EAD84BDDC2D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gm:t>
    </dgm:pt>
    <dgm:pt modelId="{FE23FA12-55EE-1C45-BA34-33AD77DFA53D}" type="parTrans" cxnId="{1C7FC229-0FBC-954E-B94E-3F825F0F2867}">
      <dgm:prSet/>
      <dgm:spPr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32C0FC-C9AA-404A-866B-C62EB5F9189F}" type="sibTrans" cxnId="{1C7FC229-0FBC-954E-B94E-3F825F0F2867}">
      <dgm:prSet/>
      <dgm:spPr/>
      <dgm:t>
        <a:bodyPr/>
        <a:lstStyle/>
        <a:p>
          <a:endParaRPr lang="en-US"/>
        </a:p>
      </dgm:t>
    </dgm:pt>
    <dgm:pt modelId="{14D8B2D2-88CB-0E48-8E91-392FF5ED177F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gm:t>
    </dgm:pt>
    <dgm:pt modelId="{D76A2D1D-36BF-3B40-9567-A628542A30BA}" type="parTrans" cxnId="{3EE49324-8E7E-3149-94C9-0CD2440FA914}">
      <dgm:prSet/>
      <dgm:spPr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48EB61-EB8F-C743-BED8-521F9AFD9051}" type="sibTrans" cxnId="{3EE49324-8E7E-3149-94C9-0CD2440FA914}">
      <dgm:prSet/>
      <dgm:spPr/>
      <dgm:t>
        <a:bodyPr/>
        <a:lstStyle/>
        <a:p>
          <a:endParaRPr lang="en-US"/>
        </a:p>
      </dgm:t>
    </dgm:pt>
    <dgm:pt modelId="{8C0170DC-89CE-514C-A8B8-561A301EFE74}" type="pres">
      <dgm:prSet presAssocID="{E4489322-1B25-1249-87FA-B6D77B5155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205381-C660-9840-86C6-ADB0BFE45755}" type="pres">
      <dgm:prSet presAssocID="{D209A4EF-E7FF-2F47-B25E-19CDD0AD31EF}" presName="hierRoot1" presStyleCnt="0">
        <dgm:presLayoutVars>
          <dgm:hierBranch val="init"/>
        </dgm:presLayoutVars>
      </dgm:prSet>
      <dgm:spPr/>
    </dgm:pt>
    <dgm:pt modelId="{ECE488A2-1DE8-AC4B-A646-44010D06A548}" type="pres">
      <dgm:prSet presAssocID="{D209A4EF-E7FF-2F47-B25E-19CDD0AD31EF}" presName="rootComposite1" presStyleCnt="0"/>
      <dgm:spPr/>
    </dgm:pt>
    <dgm:pt modelId="{0FC46954-59A3-8A48-B69D-E7E436305848}" type="pres">
      <dgm:prSet presAssocID="{D209A4EF-E7FF-2F47-B25E-19CDD0AD31EF}" presName="rootText1" presStyleLbl="node0" presStyleIdx="0" presStyleCnt="1">
        <dgm:presLayoutVars>
          <dgm:chPref val="3"/>
        </dgm:presLayoutVars>
      </dgm:prSet>
      <dgm:spPr/>
    </dgm:pt>
    <dgm:pt modelId="{D4924797-766C-4A46-B31D-D1FE0C32FB28}" type="pres">
      <dgm:prSet presAssocID="{D209A4EF-E7FF-2F47-B25E-19CDD0AD31EF}" presName="rootConnector1" presStyleLbl="node1" presStyleIdx="0" presStyleCnt="0"/>
      <dgm:spPr/>
    </dgm:pt>
    <dgm:pt modelId="{50D12B5D-9DAE-6C45-B513-99C96B5828FB}" type="pres">
      <dgm:prSet presAssocID="{D209A4EF-E7FF-2F47-B25E-19CDD0AD31EF}" presName="hierChild2" presStyleCnt="0"/>
      <dgm:spPr/>
    </dgm:pt>
    <dgm:pt modelId="{55095807-A94C-1749-AD94-E0A3CCE0EBCA}" type="pres">
      <dgm:prSet presAssocID="{3E1C406B-E0DE-484A-9E48-7100AB224AB5}" presName="Name37" presStyleLbl="parChTrans1D2" presStyleIdx="0" presStyleCnt="2"/>
      <dgm:spPr/>
    </dgm:pt>
    <dgm:pt modelId="{1FAF3B33-CDC4-F042-9872-AD7FC7080DDF}" type="pres">
      <dgm:prSet presAssocID="{250F07F1-A41F-7347-A09B-A9AA74636E12}" presName="hierRoot2" presStyleCnt="0">
        <dgm:presLayoutVars>
          <dgm:hierBranch val="init"/>
        </dgm:presLayoutVars>
      </dgm:prSet>
      <dgm:spPr/>
    </dgm:pt>
    <dgm:pt modelId="{1AD74513-57B8-4641-8B15-4122A5665CCB}" type="pres">
      <dgm:prSet presAssocID="{250F07F1-A41F-7347-A09B-A9AA74636E12}" presName="rootComposite" presStyleCnt="0"/>
      <dgm:spPr/>
    </dgm:pt>
    <dgm:pt modelId="{61D4079D-7960-B749-956F-296CFE176A14}" type="pres">
      <dgm:prSet presAssocID="{250F07F1-A41F-7347-A09B-A9AA74636E12}" presName="rootText" presStyleLbl="node2" presStyleIdx="0" presStyleCnt="2" custLinFactNeighborX="4496">
        <dgm:presLayoutVars>
          <dgm:chPref val="3"/>
        </dgm:presLayoutVars>
      </dgm:prSet>
      <dgm:spPr/>
    </dgm:pt>
    <dgm:pt modelId="{BFBF1717-94BF-4649-91DB-A32D6646AECD}" type="pres">
      <dgm:prSet presAssocID="{250F07F1-A41F-7347-A09B-A9AA74636E12}" presName="rootConnector" presStyleLbl="node2" presStyleIdx="0" presStyleCnt="2"/>
      <dgm:spPr/>
    </dgm:pt>
    <dgm:pt modelId="{3D7F392F-AD7E-2D43-89B4-DF5B1D85A4BC}" type="pres">
      <dgm:prSet presAssocID="{250F07F1-A41F-7347-A09B-A9AA74636E12}" presName="hierChild4" presStyleCnt="0"/>
      <dgm:spPr/>
    </dgm:pt>
    <dgm:pt modelId="{C8A6F5B9-BB98-1C42-A32F-92C4327F26E1}" type="pres">
      <dgm:prSet presAssocID="{250F07F1-A41F-7347-A09B-A9AA74636E12}" presName="hierChild5" presStyleCnt="0"/>
      <dgm:spPr/>
    </dgm:pt>
    <dgm:pt modelId="{F7AFDB52-50B7-C849-9ED2-4CA7828D1F6D}" type="pres">
      <dgm:prSet presAssocID="{F32175DD-9B09-EF4B-9C2E-2C9F769533C6}" presName="Name37" presStyleLbl="parChTrans1D2" presStyleIdx="1" presStyleCnt="2"/>
      <dgm:spPr/>
    </dgm:pt>
    <dgm:pt modelId="{E3AADCF9-58C4-164B-BC95-DF8EF1D6439B}" type="pres">
      <dgm:prSet presAssocID="{E9BCF3EE-1808-5D40-ACE9-1061BD29986D}" presName="hierRoot2" presStyleCnt="0">
        <dgm:presLayoutVars>
          <dgm:hierBranch val="init"/>
        </dgm:presLayoutVars>
      </dgm:prSet>
      <dgm:spPr/>
    </dgm:pt>
    <dgm:pt modelId="{6DEAAA54-A328-4748-811F-6CE734D80220}" type="pres">
      <dgm:prSet presAssocID="{E9BCF3EE-1808-5D40-ACE9-1061BD29986D}" presName="rootComposite" presStyleCnt="0"/>
      <dgm:spPr/>
    </dgm:pt>
    <dgm:pt modelId="{91FACA28-264C-614D-B120-47E6B50FFD42}" type="pres">
      <dgm:prSet presAssocID="{E9BCF3EE-1808-5D40-ACE9-1061BD29986D}" presName="rootText" presStyleLbl="node2" presStyleIdx="1" presStyleCnt="2">
        <dgm:presLayoutVars>
          <dgm:chPref val="3"/>
        </dgm:presLayoutVars>
      </dgm:prSet>
      <dgm:spPr/>
    </dgm:pt>
    <dgm:pt modelId="{AF3882DD-1282-744A-B01B-7F80BC8EF2C7}" type="pres">
      <dgm:prSet presAssocID="{E9BCF3EE-1808-5D40-ACE9-1061BD29986D}" presName="rootConnector" presStyleLbl="node2" presStyleIdx="1" presStyleCnt="2"/>
      <dgm:spPr/>
    </dgm:pt>
    <dgm:pt modelId="{BE88563E-FD83-6D49-B635-1474454451BC}" type="pres">
      <dgm:prSet presAssocID="{E9BCF3EE-1808-5D40-ACE9-1061BD29986D}" presName="hierChild4" presStyleCnt="0"/>
      <dgm:spPr/>
    </dgm:pt>
    <dgm:pt modelId="{719C49AB-DD20-5E49-8C70-4B765BEC069F}" type="pres">
      <dgm:prSet presAssocID="{FE23FA12-55EE-1C45-BA34-33AD77DFA53D}" presName="Name37" presStyleLbl="parChTrans1D3" presStyleIdx="0" presStyleCnt="2"/>
      <dgm:spPr/>
    </dgm:pt>
    <dgm:pt modelId="{91A720BE-DE3C-4C47-A5CB-916322186F17}" type="pres">
      <dgm:prSet presAssocID="{1D15C73C-8ACD-E744-8BE8-8EAD84BDDC2D}" presName="hierRoot2" presStyleCnt="0">
        <dgm:presLayoutVars>
          <dgm:hierBranch val="init"/>
        </dgm:presLayoutVars>
      </dgm:prSet>
      <dgm:spPr/>
    </dgm:pt>
    <dgm:pt modelId="{1D8D6726-8B91-8446-BD83-4977BBE11596}" type="pres">
      <dgm:prSet presAssocID="{1D15C73C-8ACD-E744-8BE8-8EAD84BDDC2D}" presName="rootComposite" presStyleCnt="0"/>
      <dgm:spPr/>
    </dgm:pt>
    <dgm:pt modelId="{0A2493D6-F83F-114A-A594-64DBAA2227FB}" type="pres">
      <dgm:prSet presAssocID="{1D15C73C-8ACD-E744-8BE8-8EAD84BDDC2D}" presName="rootText" presStyleLbl="node3" presStyleIdx="0" presStyleCnt="2" custScaleX="116071">
        <dgm:presLayoutVars>
          <dgm:chPref val="3"/>
        </dgm:presLayoutVars>
      </dgm:prSet>
      <dgm:spPr/>
    </dgm:pt>
    <dgm:pt modelId="{A84647F5-C268-A345-BD2B-FF04ADB4405A}" type="pres">
      <dgm:prSet presAssocID="{1D15C73C-8ACD-E744-8BE8-8EAD84BDDC2D}" presName="rootConnector" presStyleLbl="node3" presStyleIdx="0" presStyleCnt="2"/>
      <dgm:spPr/>
    </dgm:pt>
    <dgm:pt modelId="{AFEBA98C-7430-6D40-BAEA-60BD7E8543C1}" type="pres">
      <dgm:prSet presAssocID="{1D15C73C-8ACD-E744-8BE8-8EAD84BDDC2D}" presName="hierChild4" presStyleCnt="0"/>
      <dgm:spPr/>
    </dgm:pt>
    <dgm:pt modelId="{40FA4CE2-23A6-304E-9885-71965BB7CBB5}" type="pres">
      <dgm:prSet presAssocID="{1D15C73C-8ACD-E744-8BE8-8EAD84BDDC2D}" presName="hierChild5" presStyleCnt="0"/>
      <dgm:spPr/>
    </dgm:pt>
    <dgm:pt modelId="{55A28773-933A-C54F-9ED3-40222394DF2C}" type="pres">
      <dgm:prSet presAssocID="{D76A2D1D-36BF-3B40-9567-A628542A30BA}" presName="Name37" presStyleLbl="parChTrans1D3" presStyleIdx="1" presStyleCnt="2"/>
      <dgm:spPr/>
    </dgm:pt>
    <dgm:pt modelId="{64779772-9F65-C241-9582-B82591102700}" type="pres">
      <dgm:prSet presAssocID="{14D8B2D2-88CB-0E48-8E91-392FF5ED177F}" presName="hierRoot2" presStyleCnt="0">
        <dgm:presLayoutVars>
          <dgm:hierBranch val="init"/>
        </dgm:presLayoutVars>
      </dgm:prSet>
      <dgm:spPr/>
    </dgm:pt>
    <dgm:pt modelId="{AF887F78-093E-2A46-A9DD-8EC9AA5EA62F}" type="pres">
      <dgm:prSet presAssocID="{14D8B2D2-88CB-0E48-8E91-392FF5ED177F}" presName="rootComposite" presStyleCnt="0"/>
      <dgm:spPr/>
    </dgm:pt>
    <dgm:pt modelId="{5D44EF0C-E36A-984D-8417-DCF41B74422D}" type="pres">
      <dgm:prSet presAssocID="{14D8B2D2-88CB-0E48-8E91-392FF5ED177F}" presName="rootText" presStyleLbl="node3" presStyleIdx="1" presStyleCnt="2" custScaleX="119851">
        <dgm:presLayoutVars>
          <dgm:chPref val="3"/>
        </dgm:presLayoutVars>
      </dgm:prSet>
      <dgm:spPr/>
    </dgm:pt>
    <dgm:pt modelId="{3B8621FC-0BA8-734A-8E30-EF68C2FCD46C}" type="pres">
      <dgm:prSet presAssocID="{14D8B2D2-88CB-0E48-8E91-392FF5ED177F}" presName="rootConnector" presStyleLbl="node3" presStyleIdx="1" presStyleCnt="2"/>
      <dgm:spPr/>
    </dgm:pt>
    <dgm:pt modelId="{50C49D39-0507-ED40-91D0-0654A408BBA0}" type="pres">
      <dgm:prSet presAssocID="{14D8B2D2-88CB-0E48-8E91-392FF5ED177F}" presName="hierChild4" presStyleCnt="0"/>
      <dgm:spPr/>
    </dgm:pt>
    <dgm:pt modelId="{729CFFBA-CE17-CC41-AD71-447F28A2F638}" type="pres">
      <dgm:prSet presAssocID="{14D8B2D2-88CB-0E48-8E91-392FF5ED177F}" presName="hierChild5" presStyleCnt="0"/>
      <dgm:spPr/>
    </dgm:pt>
    <dgm:pt modelId="{9E855B5F-3542-3149-8736-E2D08DEE77BF}" type="pres">
      <dgm:prSet presAssocID="{E9BCF3EE-1808-5D40-ACE9-1061BD29986D}" presName="hierChild5" presStyleCnt="0"/>
      <dgm:spPr/>
    </dgm:pt>
    <dgm:pt modelId="{3244AC28-500C-7641-98AC-50636BCBCA0E}" type="pres">
      <dgm:prSet presAssocID="{D209A4EF-E7FF-2F47-B25E-19CDD0AD31EF}" presName="hierChild3" presStyleCnt="0"/>
      <dgm:spPr/>
    </dgm:pt>
  </dgm:ptLst>
  <dgm:cxnLst>
    <dgm:cxn modelId="{5589D206-C2C2-FA43-A2B9-A6656F92D760}" type="presOf" srcId="{E9BCF3EE-1808-5D40-ACE9-1061BD29986D}" destId="{91FACA28-264C-614D-B120-47E6B50FFD42}" srcOrd="0" destOrd="0" presId="urn:microsoft.com/office/officeart/2005/8/layout/orgChart1"/>
    <dgm:cxn modelId="{D1EE9523-5F8E-554A-975F-7D46673507F8}" type="presOf" srcId="{D209A4EF-E7FF-2F47-B25E-19CDD0AD31EF}" destId="{D4924797-766C-4A46-B31D-D1FE0C32FB28}" srcOrd="1" destOrd="0" presId="urn:microsoft.com/office/officeart/2005/8/layout/orgChart1"/>
    <dgm:cxn modelId="{3EE49324-8E7E-3149-94C9-0CD2440FA914}" srcId="{E9BCF3EE-1808-5D40-ACE9-1061BD29986D}" destId="{14D8B2D2-88CB-0E48-8E91-392FF5ED177F}" srcOrd="1" destOrd="0" parTransId="{D76A2D1D-36BF-3B40-9567-A628542A30BA}" sibTransId="{6F48EB61-EB8F-C743-BED8-521F9AFD9051}"/>
    <dgm:cxn modelId="{1C7FC229-0FBC-954E-B94E-3F825F0F2867}" srcId="{E9BCF3EE-1808-5D40-ACE9-1061BD29986D}" destId="{1D15C73C-8ACD-E744-8BE8-8EAD84BDDC2D}" srcOrd="0" destOrd="0" parTransId="{FE23FA12-55EE-1C45-BA34-33AD77DFA53D}" sibTransId="{B332C0FC-C9AA-404A-866B-C62EB5F9189F}"/>
    <dgm:cxn modelId="{F83AE22C-CDD0-6745-9DDF-B3B6B8432121}" type="presOf" srcId="{14D8B2D2-88CB-0E48-8E91-392FF5ED177F}" destId="{3B8621FC-0BA8-734A-8E30-EF68C2FCD46C}" srcOrd="1" destOrd="0" presId="urn:microsoft.com/office/officeart/2005/8/layout/orgChart1"/>
    <dgm:cxn modelId="{3A2D7933-354B-F543-8024-E29089FB6060}" type="presOf" srcId="{FE23FA12-55EE-1C45-BA34-33AD77DFA53D}" destId="{719C49AB-DD20-5E49-8C70-4B765BEC069F}" srcOrd="0" destOrd="0" presId="urn:microsoft.com/office/officeart/2005/8/layout/orgChart1"/>
    <dgm:cxn modelId="{1D73CA35-5005-4744-BCD7-628187341FD8}" type="presOf" srcId="{1D15C73C-8ACD-E744-8BE8-8EAD84BDDC2D}" destId="{A84647F5-C268-A345-BD2B-FF04ADB4405A}" srcOrd="1" destOrd="0" presId="urn:microsoft.com/office/officeart/2005/8/layout/orgChart1"/>
    <dgm:cxn modelId="{83A33D72-1441-F144-BE9A-27FBE96416CB}" type="presOf" srcId="{D76A2D1D-36BF-3B40-9567-A628542A30BA}" destId="{55A28773-933A-C54F-9ED3-40222394DF2C}" srcOrd="0" destOrd="0" presId="urn:microsoft.com/office/officeart/2005/8/layout/orgChart1"/>
    <dgm:cxn modelId="{A6C00873-952E-CD46-955B-A94CB28FDB14}" type="presOf" srcId="{3E1C406B-E0DE-484A-9E48-7100AB224AB5}" destId="{55095807-A94C-1749-AD94-E0A3CCE0EBCA}" srcOrd="0" destOrd="0" presId="urn:microsoft.com/office/officeart/2005/8/layout/orgChart1"/>
    <dgm:cxn modelId="{2D0B7975-3526-1443-BFB2-BACEC5483289}" srcId="{D209A4EF-E7FF-2F47-B25E-19CDD0AD31EF}" destId="{E9BCF3EE-1808-5D40-ACE9-1061BD29986D}" srcOrd="1" destOrd="0" parTransId="{F32175DD-9B09-EF4B-9C2E-2C9F769533C6}" sibTransId="{1E566764-19A1-1649-A4FB-7DC2235A5C2A}"/>
    <dgm:cxn modelId="{3116C582-848E-AC42-915A-29ADE822EFD1}" type="presOf" srcId="{1D15C73C-8ACD-E744-8BE8-8EAD84BDDC2D}" destId="{0A2493D6-F83F-114A-A594-64DBAA2227FB}" srcOrd="0" destOrd="0" presId="urn:microsoft.com/office/officeart/2005/8/layout/orgChart1"/>
    <dgm:cxn modelId="{FE48838D-C9FB-C246-9E1C-16F12E21BB93}" type="presOf" srcId="{250F07F1-A41F-7347-A09B-A9AA74636E12}" destId="{BFBF1717-94BF-4649-91DB-A32D6646AECD}" srcOrd="1" destOrd="0" presId="urn:microsoft.com/office/officeart/2005/8/layout/orgChart1"/>
    <dgm:cxn modelId="{22A3349E-FEAB-5D41-B922-4AA9722F1AE2}" srcId="{D209A4EF-E7FF-2F47-B25E-19CDD0AD31EF}" destId="{250F07F1-A41F-7347-A09B-A9AA74636E12}" srcOrd="0" destOrd="0" parTransId="{3E1C406B-E0DE-484A-9E48-7100AB224AB5}" sibTransId="{7E167EFE-06F5-3942-B6CA-DD268B02DC7D}"/>
    <dgm:cxn modelId="{A2935AA5-B66F-DB44-B635-51A9A3DEB923}" srcId="{E4489322-1B25-1249-87FA-B6D77B5155FA}" destId="{D209A4EF-E7FF-2F47-B25E-19CDD0AD31EF}" srcOrd="0" destOrd="0" parTransId="{235D1526-9D21-5247-A8E1-5C2A3AABEBCC}" sibTransId="{A80C2910-5EAB-D846-8716-B1831EF56382}"/>
    <dgm:cxn modelId="{608822AA-2558-EC42-80DB-231CEFFECE43}" type="presOf" srcId="{250F07F1-A41F-7347-A09B-A9AA74636E12}" destId="{61D4079D-7960-B749-956F-296CFE176A14}" srcOrd="0" destOrd="0" presId="urn:microsoft.com/office/officeart/2005/8/layout/orgChart1"/>
    <dgm:cxn modelId="{048B4AC3-69FD-2B48-89AB-47ABE575CABA}" type="presOf" srcId="{F32175DD-9B09-EF4B-9C2E-2C9F769533C6}" destId="{F7AFDB52-50B7-C849-9ED2-4CA7828D1F6D}" srcOrd="0" destOrd="0" presId="urn:microsoft.com/office/officeart/2005/8/layout/orgChart1"/>
    <dgm:cxn modelId="{10F55BE7-7049-3542-B158-F236F7EDAC1C}" type="presOf" srcId="{D209A4EF-E7FF-2F47-B25E-19CDD0AD31EF}" destId="{0FC46954-59A3-8A48-B69D-E7E436305848}" srcOrd="0" destOrd="0" presId="urn:microsoft.com/office/officeart/2005/8/layout/orgChart1"/>
    <dgm:cxn modelId="{D5AB91EA-4A1E-B54C-BBFD-8F8C758595C6}" type="presOf" srcId="{14D8B2D2-88CB-0E48-8E91-392FF5ED177F}" destId="{5D44EF0C-E36A-984D-8417-DCF41B74422D}" srcOrd="0" destOrd="0" presId="urn:microsoft.com/office/officeart/2005/8/layout/orgChart1"/>
    <dgm:cxn modelId="{AC48C4EC-5A37-D84D-9973-6E686781C90F}" type="presOf" srcId="{E9BCF3EE-1808-5D40-ACE9-1061BD29986D}" destId="{AF3882DD-1282-744A-B01B-7F80BC8EF2C7}" srcOrd="1" destOrd="0" presId="urn:microsoft.com/office/officeart/2005/8/layout/orgChart1"/>
    <dgm:cxn modelId="{90C8CEF7-3CDB-AC4A-9836-198E7F9705DD}" type="presOf" srcId="{E4489322-1B25-1249-87FA-B6D77B5155FA}" destId="{8C0170DC-89CE-514C-A8B8-561A301EFE74}" srcOrd="0" destOrd="0" presId="urn:microsoft.com/office/officeart/2005/8/layout/orgChart1"/>
    <dgm:cxn modelId="{9F1FDDD6-84E2-0A46-84EA-1D7166F352A8}" type="presParOf" srcId="{8C0170DC-89CE-514C-A8B8-561A301EFE74}" destId="{0E205381-C660-9840-86C6-ADB0BFE45755}" srcOrd="0" destOrd="0" presId="urn:microsoft.com/office/officeart/2005/8/layout/orgChart1"/>
    <dgm:cxn modelId="{14D655EB-8FD1-1145-BDF4-4E8536DD3D1C}" type="presParOf" srcId="{0E205381-C660-9840-86C6-ADB0BFE45755}" destId="{ECE488A2-1DE8-AC4B-A646-44010D06A548}" srcOrd="0" destOrd="0" presId="urn:microsoft.com/office/officeart/2005/8/layout/orgChart1"/>
    <dgm:cxn modelId="{8375C49D-F5D6-CF49-A2C6-E7EDCD40A9A3}" type="presParOf" srcId="{ECE488A2-1DE8-AC4B-A646-44010D06A548}" destId="{0FC46954-59A3-8A48-B69D-E7E436305848}" srcOrd="0" destOrd="0" presId="urn:microsoft.com/office/officeart/2005/8/layout/orgChart1"/>
    <dgm:cxn modelId="{18110AA7-9F30-E648-A4EC-4B090111A1D3}" type="presParOf" srcId="{ECE488A2-1DE8-AC4B-A646-44010D06A548}" destId="{D4924797-766C-4A46-B31D-D1FE0C32FB28}" srcOrd="1" destOrd="0" presId="urn:microsoft.com/office/officeart/2005/8/layout/orgChart1"/>
    <dgm:cxn modelId="{0F5B1B04-DD13-6B45-B294-75FF0EE8F110}" type="presParOf" srcId="{0E205381-C660-9840-86C6-ADB0BFE45755}" destId="{50D12B5D-9DAE-6C45-B513-99C96B5828FB}" srcOrd="1" destOrd="0" presId="urn:microsoft.com/office/officeart/2005/8/layout/orgChart1"/>
    <dgm:cxn modelId="{CA74BE5C-C525-E045-A070-49EADC31BCFC}" type="presParOf" srcId="{50D12B5D-9DAE-6C45-B513-99C96B5828FB}" destId="{55095807-A94C-1749-AD94-E0A3CCE0EBCA}" srcOrd="0" destOrd="0" presId="urn:microsoft.com/office/officeart/2005/8/layout/orgChart1"/>
    <dgm:cxn modelId="{6C5BB52C-4A27-3245-8DA4-B0288D20B2B8}" type="presParOf" srcId="{50D12B5D-9DAE-6C45-B513-99C96B5828FB}" destId="{1FAF3B33-CDC4-F042-9872-AD7FC7080DDF}" srcOrd="1" destOrd="0" presId="urn:microsoft.com/office/officeart/2005/8/layout/orgChart1"/>
    <dgm:cxn modelId="{6C96B510-E51C-1A4B-BA7D-B7135F970E21}" type="presParOf" srcId="{1FAF3B33-CDC4-F042-9872-AD7FC7080DDF}" destId="{1AD74513-57B8-4641-8B15-4122A5665CCB}" srcOrd="0" destOrd="0" presId="urn:microsoft.com/office/officeart/2005/8/layout/orgChart1"/>
    <dgm:cxn modelId="{548E44CE-6414-7F4C-9EC8-52CF28BEBD2C}" type="presParOf" srcId="{1AD74513-57B8-4641-8B15-4122A5665CCB}" destId="{61D4079D-7960-B749-956F-296CFE176A14}" srcOrd="0" destOrd="0" presId="urn:microsoft.com/office/officeart/2005/8/layout/orgChart1"/>
    <dgm:cxn modelId="{2C3BF831-C6F4-6949-A7F2-383480E13DC9}" type="presParOf" srcId="{1AD74513-57B8-4641-8B15-4122A5665CCB}" destId="{BFBF1717-94BF-4649-91DB-A32D6646AECD}" srcOrd="1" destOrd="0" presId="urn:microsoft.com/office/officeart/2005/8/layout/orgChart1"/>
    <dgm:cxn modelId="{A1CE0C7B-3A38-4646-971B-D60621FE1D3C}" type="presParOf" srcId="{1FAF3B33-CDC4-F042-9872-AD7FC7080DDF}" destId="{3D7F392F-AD7E-2D43-89B4-DF5B1D85A4BC}" srcOrd="1" destOrd="0" presId="urn:microsoft.com/office/officeart/2005/8/layout/orgChart1"/>
    <dgm:cxn modelId="{886C9FD4-A92B-0249-8F55-2FED01907D82}" type="presParOf" srcId="{1FAF3B33-CDC4-F042-9872-AD7FC7080DDF}" destId="{C8A6F5B9-BB98-1C42-A32F-92C4327F26E1}" srcOrd="2" destOrd="0" presId="urn:microsoft.com/office/officeart/2005/8/layout/orgChart1"/>
    <dgm:cxn modelId="{BF0D48EB-F687-4040-820E-07BA615354D8}" type="presParOf" srcId="{50D12B5D-9DAE-6C45-B513-99C96B5828FB}" destId="{F7AFDB52-50B7-C849-9ED2-4CA7828D1F6D}" srcOrd="2" destOrd="0" presId="urn:microsoft.com/office/officeart/2005/8/layout/orgChart1"/>
    <dgm:cxn modelId="{55AE5C1E-0415-344B-B316-8F688AB6ED5F}" type="presParOf" srcId="{50D12B5D-9DAE-6C45-B513-99C96B5828FB}" destId="{E3AADCF9-58C4-164B-BC95-DF8EF1D6439B}" srcOrd="3" destOrd="0" presId="urn:microsoft.com/office/officeart/2005/8/layout/orgChart1"/>
    <dgm:cxn modelId="{72D558A8-A9C0-2846-A4D9-E4527F8FF81D}" type="presParOf" srcId="{E3AADCF9-58C4-164B-BC95-DF8EF1D6439B}" destId="{6DEAAA54-A328-4748-811F-6CE734D80220}" srcOrd="0" destOrd="0" presId="urn:microsoft.com/office/officeart/2005/8/layout/orgChart1"/>
    <dgm:cxn modelId="{210ED8C7-49C1-CA44-93D9-E210718E90F2}" type="presParOf" srcId="{6DEAAA54-A328-4748-811F-6CE734D80220}" destId="{91FACA28-264C-614D-B120-47E6B50FFD42}" srcOrd="0" destOrd="0" presId="urn:microsoft.com/office/officeart/2005/8/layout/orgChart1"/>
    <dgm:cxn modelId="{A169FC2D-A124-264E-9972-02A9AA4B0CEF}" type="presParOf" srcId="{6DEAAA54-A328-4748-811F-6CE734D80220}" destId="{AF3882DD-1282-744A-B01B-7F80BC8EF2C7}" srcOrd="1" destOrd="0" presId="urn:microsoft.com/office/officeart/2005/8/layout/orgChart1"/>
    <dgm:cxn modelId="{CDB50789-A27D-B044-A023-4689FE522540}" type="presParOf" srcId="{E3AADCF9-58C4-164B-BC95-DF8EF1D6439B}" destId="{BE88563E-FD83-6D49-B635-1474454451BC}" srcOrd="1" destOrd="0" presId="urn:microsoft.com/office/officeart/2005/8/layout/orgChart1"/>
    <dgm:cxn modelId="{9729B727-04DA-7E4F-BDC6-4C99D09B8279}" type="presParOf" srcId="{BE88563E-FD83-6D49-B635-1474454451BC}" destId="{719C49AB-DD20-5E49-8C70-4B765BEC069F}" srcOrd="0" destOrd="0" presId="urn:microsoft.com/office/officeart/2005/8/layout/orgChart1"/>
    <dgm:cxn modelId="{E8CFB540-A894-CF45-8134-459C4AB17076}" type="presParOf" srcId="{BE88563E-FD83-6D49-B635-1474454451BC}" destId="{91A720BE-DE3C-4C47-A5CB-916322186F17}" srcOrd="1" destOrd="0" presId="urn:microsoft.com/office/officeart/2005/8/layout/orgChart1"/>
    <dgm:cxn modelId="{B913F06B-5B85-C24B-BFC0-C03A35086DFF}" type="presParOf" srcId="{91A720BE-DE3C-4C47-A5CB-916322186F17}" destId="{1D8D6726-8B91-8446-BD83-4977BBE11596}" srcOrd="0" destOrd="0" presId="urn:microsoft.com/office/officeart/2005/8/layout/orgChart1"/>
    <dgm:cxn modelId="{5403267A-4A61-F04B-9598-EDE213B7AFF3}" type="presParOf" srcId="{1D8D6726-8B91-8446-BD83-4977BBE11596}" destId="{0A2493D6-F83F-114A-A594-64DBAA2227FB}" srcOrd="0" destOrd="0" presId="urn:microsoft.com/office/officeart/2005/8/layout/orgChart1"/>
    <dgm:cxn modelId="{9F55CEE9-0987-6740-BC61-876D8D4949A2}" type="presParOf" srcId="{1D8D6726-8B91-8446-BD83-4977BBE11596}" destId="{A84647F5-C268-A345-BD2B-FF04ADB4405A}" srcOrd="1" destOrd="0" presId="urn:microsoft.com/office/officeart/2005/8/layout/orgChart1"/>
    <dgm:cxn modelId="{5701BBBC-C968-3F4B-9205-477754F739A3}" type="presParOf" srcId="{91A720BE-DE3C-4C47-A5CB-916322186F17}" destId="{AFEBA98C-7430-6D40-BAEA-60BD7E8543C1}" srcOrd="1" destOrd="0" presId="urn:microsoft.com/office/officeart/2005/8/layout/orgChart1"/>
    <dgm:cxn modelId="{2ED7E5D2-76DB-AC45-AB1A-C3275EFE613D}" type="presParOf" srcId="{91A720BE-DE3C-4C47-A5CB-916322186F17}" destId="{40FA4CE2-23A6-304E-9885-71965BB7CBB5}" srcOrd="2" destOrd="0" presId="urn:microsoft.com/office/officeart/2005/8/layout/orgChart1"/>
    <dgm:cxn modelId="{3C6DECAF-2D7D-174D-A67B-E0BAC8B1A6EC}" type="presParOf" srcId="{BE88563E-FD83-6D49-B635-1474454451BC}" destId="{55A28773-933A-C54F-9ED3-40222394DF2C}" srcOrd="2" destOrd="0" presId="urn:microsoft.com/office/officeart/2005/8/layout/orgChart1"/>
    <dgm:cxn modelId="{BF051C50-59D4-644A-923C-6FB5900AA35F}" type="presParOf" srcId="{BE88563E-FD83-6D49-B635-1474454451BC}" destId="{64779772-9F65-C241-9582-B82591102700}" srcOrd="3" destOrd="0" presId="urn:microsoft.com/office/officeart/2005/8/layout/orgChart1"/>
    <dgm:cxn modelId="{572CFBD7-C02E-C641-B252-01C7C8C741E5}" type="presParOf" srcId="{64779772-9F65-C241-9582-B82591102700}" destId="{AF887F78-093E-2A46-A9DD-8EC9AA5EA62F}" srcOrd="0" destOrd="0" presId="urn:microsoft.com/office/officeart/2005/8/layout/orgChart1"/>
    <dgm:cxn modelId="{2BDBE2FA-155F-F54B-A0CA-412CA3A57E5C}" type="presParOf" srcId="{AF887F78-093E-2A46-A9DD-8EC9AA5EA62F}" destId="{5D44EF0C-E36A-984D-8417-DCF41B74422D}" srcOrd="0" destOrd="0" presId="urn:microsoft.com/office/officeart/2005/8/layout/orgChart1"/>
    <dgm:cxn modelId="{C8C62E8C-44D7-0044-B96F-5E6270762A09}" type="presParOf" srcId="{AF887F78-093E-2A46-A9DD-8EC9AA5EA62F}" destId="{3B8621FC-0BA8-734A-8E30-EF68C2FCD46C}" srcOrd="1" destOrd="0" presId="urn:microsoft.com/office/officeart/2005/8/layout/orgChart1"/>
    <dgm:cxn modelId="{9D8D131B-FD75-EE4B-9580-E00A1DCC5BA5}" type="presParOf" srcId="{64779772-9F65-C241-9582-B82591102700}" destId="{50C49D39-0507-ED40-91D0-0654A408BBA0}" srcOrd="1" destOrd="0" presId="urn:microsoft.com/office/officeart/2005/8/layout/orgChart1"/>
    <dgm:cxn modelId="{C1793D34-9B71-CD42-9BC6-EF031C8A183D}" type="presParOf" srcId="{64779772-9F65-C241-9582-B82591102700}" destId="{729CFFBA-CE17-CC41-AD71-447F28A2F638}" srcOrd="2" destOrd="0" presId="urn:microsoft.com/office/officeart/2005/8/layout/orgChart1"/>
    <dgm:cxn modelId="{43108EC6-BE4E-1D4E-A801-BFB546365D89}" type="presParOf" srcId="{E3AADCF9-58C4-164B-BC95-DF8EF1D6439B}" destId="{9E855B5F-3542-3149-8736-E2D08DEE77BF}" srcOrd="2" destOrd="0" presId="urn:microsoft.com/office/officeart/2005/8/layout/orgChart1"/>
    <dgm:cxn modelId="{C5D37F7A-06CA-1641-A2C7-E6CE6501C979}" type="presParOf" srcId="{0E205381-C660-9840-86C6-ADB0BFE45755}" destId="{3244AC28-500C-7641-98AC-50636BCBCA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005F79-15B3-49A0-9966-107D505C837C}" type="doc">
      <dgm:prSet loTypeId="urn:microsoft.com/office/officeart/2005/8/layout/v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A1857A-77FB-4C9A-A515-EA033B4250BF}">
      <dgm:prSet phldrT="[Text]" custT="1"/>
      <dgm:spPr>
        <a:solidFill>
          <a:schemeClr val="accent6">
            <a:lumMod val="75000"/>
            <a:alpha val="27059"/>
          </a:schemeClr>
        </a:solidFill>
      </dgm:spPr>
      <dgm:t>
        <a:bodyPr/>
        <a:lstStyle/>
        <a:p>
          <a:r>
            <a:rPr lang="en-US" sz="23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Pros</a:t>
          </a:r>
        </a:p>
      </dgm:t>
    </dgm:pt>
    <dgm:pt modelId="{0A7663A8-3655-4BEB-8D2D-964F31C434F7}" type="parTrans" cxnId="{FA47B638-5EEB-4638-865E-1AFC9FE4EDAA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EEB3EE1-AA03-4505-A253-06ABA7CA4F20}" type="sibTrans" cxnId="{FA47B638-5EEB-4638-865E-1AFC9FE4EDAA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1281CED-80C6-44FD-A6E4-8CAE14CD51EB}">
      <dgm:prSet phldrT="[Text]" custT="1"/>
      <dgm:spPr/>
      <dgm:t>
        <a:bodyPr anchor="ctr"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Precision</a:t>
          </a:r>
        </a:p>
      </dgm:t>
    </dgm:pt>
    <dgm:pt modelId="{24E2F824-892E-40A1-8B04-2E56FF56F210}" type="parTrans" cxnId="{7D62A61E-3499-4508-9B9F-BBD07D423AEE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DDB9C7C-4FC1-47E8-8011-7466BC9ACE6D}" type="sibTrans" cxnId="{7D62A61E-3499-4508-9B9F-BBD07D423AEE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2C379B3E-59B9-42E9-BAB9-4C3D12304F2D}">
      <dgm:prSet phldrT="[Text]" custT="1"/>
      <dgm:spPr/>
      <dgm:t>
        <a:bodyPr anchor="ctr"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Guarantee</a:t>
          </a:r>
        </a:p>
      </dgm:t>
    </dgm:pt>
    <dgm:pt modelId="{17029D2A-B554-484D-9867-D91469784634}" type="parTrans" cxnId="{0221A731-9ED5-4273-9A65-DFFB8174031F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69DD751-5BDA-451B-AC19-BEA41D80BD87}" type="sibTrans" cxnId="{0221A731-9ED5-4273-9A65-DFFB8174031F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C161A49-9EE2-4F13-BC43-A077F33660CD}">
      <dgm:prSet phldrT="[Text]" custT="1"/>
      <dgm:spPr>
        <a:solidFill>
          <a:srgbClr val="FF0000">
            <a:alpha val="50196"/>
          </a:srgbClr>
        </a:solidFill>
      </dgm:spPr>
      <dgm:t>
        <a:bodyPr/>
        <a:lstStyle/>
        <a:p>
          <a:r>
            <a:rPr lang="en-US" sz="23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Cons</a:t>
          </a:r>
        </a:p>
      </dgm:t>
    </dgm:pt>
    <dgm:pt modelId="{5A0D0F1C-C238-4C6B-8711-911155E74065}" type="parTrans" cxnId="{23500209-CAD4-40E7-9543-CB22A541ADED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951FCBD-83BD-4333-B76F-414CE189B74E}" type="sibTrans" cxnId="{23500209-CAD4-40E7-9543-CB22A541ADED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2EC39CD-0946-40B7-B804-D3AF7F9A18C2}">
      <dgm:prSet phldrT="[Text]" custT="1"/>
      <dgm:spPr/>
      <dgm:t>
        <a:bodyPr anchor="ctr"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Model design overhead</a:t>
          </a:r>
        </a:p>
      </dgm:t>
    </dgm:pt>
    <dgm:pt modelId="{BCDAB5E9-68FB-40F2-AABC-747285E01388}" type="parTrans" cxnId="{99E692F3-97F7-4854-9376-20F4EF2E1FA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44E34B1-A42A-4579-908E-587C2F1E75C3}" type="sibTrans" cxnId="{99E692F3-97F7-4854-9376-20F4EF2E1FA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499C44A-3CA5-413A-9DBE-12D3BCA953BB}">
      <dgm:prSet phldrT="[Text]" custT="1"/>
      <dgm:spPr/>
      <dgm:t>
        <a:bodyPr anchor="ctr"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Transferability</a:t>
          </a:r>
        </a:p>
      </dgm:t>
    </dgm:pt>
    <dgm:pt modelId="{8DB24283-81C9-47A2-99AA-4B8E09066BA9}" type="parTrans" cxnId="{E40144B0-71EB-4A1C-927B-782222E16C1E}">
      <dgm:prSet/>
      <dgm:spPr/>
      <dgm:t>
        <a:bodyPr/>
        <a:lstStyle/>
        <a:p>
          <a:endParaRPr lang="en-US"/>
        </a:p>
      </dgm:t>
    </dgm:pt>
    <dgm:pt modelId="{48A02E23-2C7E-4B4D-A4E3-E0006DF76E2E}" type="sibTrans" cxnId="{E40144B0-71EB-4A1C-927B-782222E16C1E}">
      <dgm:prSet/>
      <dgm:spPr/>
      <dgm:t>
        <a:bodyPr/>
        <a:lstStyle/>
        <a:p>
          <a:endParaRPr lang="en-US"/>
        </a:p>
      </dgm:t>
    </dgm:pt>
    <dgm:pt modelId="{B5F10DA8-48AC-4D6C-896D-5962C175DF29}">
      <dgm:prSet phldrT="[Text]" custT="1"/>
      <dgm:spPr/>
      <dgm:t>
        <a:bodyPr anchor="ctr"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Explainable</a:t>
          </a:r>
        </a:p>
      </dgm:t>
    </dgm:pt>
    <dgm:pt modelId="{149CF1AB-50DD-4B25-828B-FAA7FB8B6E50}" type="parTrans" cxnId="{91FBA424-61DD-48E1-BB39-3EE9F518A523}">
      <dgm:prSet/>
      <dgm:spPr/>
      <dgm:t>
        <a:bodyPr/>
        <a:lstStyle/>
        <a:p>
          <a:endParaRPr lang="en-US"/>
        </a:p>
      </dgm:t>
    </dgm:pt>
    <dgm:pt modelId="{0193B1EE-A5C6-47E4-BD4A-546896AEA988}" type="sibTrans" cxnId="{91FBA424-61DD-48E1-BB39-3EE9F518A523}">
      <dgm:prSet/>
      <dgm:spPr/>
      <dgm:t>
        <a:bodyPr/>
        <a:lstStyle/>
        <a:p>
          <a:endParaRPr lang="en-US"/>
        </a:p>
      </dgm:t>
    </dgm:pt>
    <dgm:pt modelId="{B82F7C6D-43FC-4D3F-8096-A2A723A3BE21}">
      <dgm:prSet phldrT="[Text]" custT="1"/>
      <dgm:spPr/>
      <dgm:t>
        <a:bodyPr anchor="ctr"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Low Resource</a:t>
          </a:r>
        </a:p>
      </dgm:t>
    </dgm:pt>
    <dgm:pt modelId="{A7DAAC8A-F1C9-4797-9094-C87E68F4489E}" type="parTrans" cxnId="{07CC4A79-45D1-4364-8B73-3D379BA28621}">
      <dgm:prSet/>
      <dgm:spPr/>
      <dgm:t>
        <a:bodyPr/>
        <a:lstStyle/>
        <a:p>
          <a:endParaRPr lang="en-US"/>
        </a:p>
      </dgm:t>
    </dgm:pt>
    <dgm:pt modelId="{0B83A533-2877-485B-A907-460DA92AC5CF}" type="sibTrans" cxnId="{07CC4A79-45D1-4364-8B73-3D379BA28621}">
      <dgm:prSet/>
      <dgm:spPr/>
      <dgm:t>
        <a:bodyPr/>
        <a:lstStyle/>
        <a:p>
          <a:endParaRPr lang="en-US"/>
        </a:p>
      </dgm:t>
    </dgm:pt>
    <dgm:pt modelId="{A58FE57F-51E8-49CE-BBBD-983C39597B23}" type="pres">
      <dgm:prSet presAssocID="{AF005F79-15B3-49A0-9966-107D505C837C}" presName="Name0" presStyleCnt="0">
        <dgm:presLayoutVars>
          <dgm:dir/>
          <dgm:animLvl val="lvl"/>
          <dgm:resizeHandles/>
        </dgm:presLayoutVars>
      </dgm:prSet>
      <dgm:spPr/>
    </dgm:pt>
    <dgm:pt modelId="{62979E1D-446B-4740-A0C7-68BA32023F94}" type="pres">
      <dgm:prSet presAssocID="{CCA1857A-77FB-4C9A-A515-EA033B4250BF}" presName="linNode" presStyleCnt="0"/>
      <dgm:spPr/>
    </dgm:pt>
    <dgm:pt modelId="{E091224A-CDC1-481B-A68C-1EDB68A6A270}" type="pres">
      <dgm:prSet presAssocID="{CCA1857A-77FB-4C9A-A515-EA033B4250BF}" presName="parentShp" presStyleLbl="node1" presStyleIdx="0" presStyleCnt="2" custScaleX="62569" custScaleY="84845" custLinFactX="52656" custLinFactNeighborX="100000" custLinFactNeighborY="2082">
        <dgm:presLayoutVars>
          <dgm:bulletEnabled val="1"/>
        </dgm:presLayoutVars>
      </dgm:prSet>
      <dgm:spPr/>
    </dgm:pt>
    <dgm:pt modelId="{9350626C-994E-40E3-A1EF-8821B99B1C97}" type="pres">
      <dgm:prSet presAssocID="{CCA1857A-77FB-4C9A-A515-EA033B4250BF}" presName="childShp" presStyleLbl="bgAccFollowNode1" presStyleIdx="0" presStyleCnt="2" custFlipHor="1" custScaleX="137098" custLinFactX="-100000" custLinFactNeighborX="-155751" custLinFactNeighborY="2082">
        <dgm:presLayoutVars>
          <dgm:bulletEnabled val="1"/>
        </dgm:presLayoutVars>
      </dgm:prSet>
      <dgm:spPr/>
    </dgm:pt>
    <dgm:pt modelId="{6E551C10-5C31-4A77-89DE-39CC64E4FC21}" type="pres">
      <dgm:prSet presAssocID="{AEEB3EE1-AA03-4505-A253-06ABA7CA4F20}" presName="spacing" presStyleCnt="0"/>
      <dgm:spPr/>
    </dgm:pt>
    <dgm:pt modelId="{BDE611B3-0C1E-4E8A-AE91-3106AB0CA3CA}" type="pres">
      <dgm:prSet presAssocID="{3C161A49-9EE2-4F13-BC43-A077F33660CD}" presName="linNode" presStyleCnt="0"/>
      <dgm:spPr/>
    </dgm:pt>
    <dgm:pt modelId="{A7719355-EDB7-4F35-A1A2-A28D74F51A54}" type="pres">
      <dgm:prSet presAssocID="{3C161A49-9EE2-4F13-BC43-A077F33660CD}" presName="parentShp" presStyleLbl="node1" presStyleIdx="1" presStyleCnt="2" custScaleX="63674" custScaleY="80466" custLinFactX="66622" custLinFactNeighborX="100000" custLinFactNeighborY="26">
        <dgm:presLayoutVars>
          <dgm:bulletEnabled val="1"/>
        </dgm:presLayoutVars>
      </dgm:prSet>
      <dgm:spPr/>
    </dgm:pt>
    <dgm:pt modelId="{A77345A5-FEEF-41F3-8472-75B5C33F9776}" type="pres">
      <dgm:prSet presAssocID="{3C161A49-9EE2-4F13-BC43-A077F33660CD}" presName="childShp" presStyleLbl="bgAccFollowNode1" presStyleIdx="1" presStyleCnt="2" custFlipHor="1" custScaleX="147042" custLinFactNeighborX="-64227" custLinFactNeighborY="1031">
        <dgm:presLayoutVars>
          <dgm:bulletEnabled val="1"/>
        </dgm:presLayoutVars>
      </dgm:prSet>
      <dgm:spPr/>
    </dgm:pt>
  </dgm:ptLst>
  <dgm:cxnLst>
    <dgm:cxn modelId="{23500209-CAD4-40E7-9543-CB22A541ADED}" srcId="{AF005F79-15B3-49A0-9966-107D505C837C}" destId="{3C161A49-9EE2-4F13-BC43-A077F33660CD}" srcOrd="1" destOrd="0" parTransId="{5A0D0F1C-C238-4C6B-8711-911155E74065}" sibTransId="{B951FCBD-83BD-4333-B76F-414CE189B74E}"/>
    <dgm:cxn modelId="{37BA111D-90C3-4CFB-B853-79E20D4EEF6D}" type="presOf" srcId="{CCA1857A-77FB-4C9A-A515-EA033B4250BF}" destId="{E091224A-CDC1-481B-A68C-1EDB68A6A270}" srcOrd="0" destOrd="0" presId="urn:microsoft.com/office/officeart/2005/8/layout/vList6"/>
    <dgm:cxn modelId="{7D62A61E-3499-4508-9B9F-BBD07D423AEE}" srcId="{CCA1857A-77FB-4C9A-A515-EA033B4250BF}" destId="{31281CED-80C6-44FD-A6E4-8CAE14CD51EB}" srcOrd="0" destOrd="0" parTransId="{24E2F824-892E-40A1-8B04-2E56FF56F210}" sibTransId="{BDDB9C7C-4FC1-47E8-8011-7466BC9ACE6D}"/>
    <dgm:cxn modelId="{91FBA424-61DD-48E1-BB39-3EE9F518A523}" srcId="{CCA1857A-77FB-4C9A-A515-EA033B4250BF}" destId="{B5F10DA8-48AC-4D6C-896D-5962C175DF29}" srcOrd="2" destOrd="0" parTransId="{149CF1AB-50DD-4B25-828B-FAA7FB8B6E50}" sibTransId="{0193B1EE-A5C6-47E4-BD4A-546896AEA988}"/>
    <dgm:cxn modelId="{9689E229-43F3-42F0-ACEB-82D58C9DE7E0}" type="presOf" srcId="{31281CED-80C6-44FD-A6E4-8CAE14CD51EB}" destId="{9350626C-994E-40E3-A1EF-8821B99B1C97}" srcOrd="0" destOrd="0" presId="urn:microsoft.com/office/officeart/2005/8/layout/vList6"/>
    <dgm:cxn modelId="{0221A731-9ED5-4273-9A65-DFFB8174031F}" srcId="{CCA1857A-77FB-4C9A-A515-EA033B4250BF}" destId="{2C379B3E-59B9-42E9-BAB9-4C3D12304F2D}" srcOrd="1" destOrd="0" parTransId="{17029D2A-B554-484D-9867-D91469784634}" sibTransId="{769DD751-5BDA-451B-AC19-BEA41D80BD87}"/>
    <dgm:cxn modelId="{FA47B638-5EEB-4638-865E-1AFC9FE4EDAA}" srcId="{AF005F79-15B3-49A0-9966-107D505C837C}" destId="{CCA1857A-77FB-4C9A-A515-EA033B4250BF}" srcOrd="0" destOrd="0" parTransId="{0A7663A8-3655-4BEB-8D2D-964F31C434F7}" sibTransId="{AEEB3EE1-AA03-4505-A253-06ABA7CA4F20}"/>
    <dgm:cxn modelId="{74962647-C44F-40BE-A89C-63740E4C78B0}" type="presOf" srcId="{B499C44A-3CA5-413A-9DBE-12D3BCA953BB}" destId="{A77345A5-FEEF-41F3-8472-75B5C33F9776}" srcOrd="0" destOrd="1" presId="urn:microsoft.com/office/officeart/2005/8/layout/vList6"/>
    <dgm:cxn modelId="{E7210050-7C17-4BB0-B321-2A1523C5CA41}" type="presOf" srcId="{3C161A49-9EE2-4F13-BC43-A077F33660CD}" destId="{A7719355-EDB7-4F35-A1A2-A28D74F51A54}" srcOrd="0" destOrd="0" presId="urn:microsoft.com/office/officeart/2005/8/layout/vList6"/>
    <dgm:cxn modelId="{07CC4A79-45D1-4364-8B73-3D379BA28621}" srcId="{CCA1857A-77FB-4C9A-A515-EA033B4250BF}" destId="{B82F7C6D-43FC-4D3F-8096-A2A723A3BE21}" srcOrd="3" destOrd="0" parTransId="{A7DAAC8A-F1C9-4797-9094-C87E68F4489E}" sibTransId="{0B83A533-2877-485B-A907-460DA92AC5CF}"/>
    <dgm:cxn modelId="{74776186-19D0-401D-86C5-1C92296397FE}" type="presOf" srcId="{C2EC39CD-0946-40B7-B804-D3AF7F9A18C2}" destId="{A77345A5-FEEF-41F3-8472-75B5C33F9776}" srcOrd="0" destOrd="0" presId="urn:microsoft.com/office/officeart/2005/8/layout/vList6"/>
    <dgm:cxn modelId="{48FCE59A-0D94-4424-96D9-8F3D2C84C790}" type="presOf" srcId="{AF005F79-15B3-49A0-9966-107D505C837C}" destId="{A58FE57F-51E8-49CE-BBBD-983C39597B23}" srcOrd="0" destOrd="0" presId="urn:microsoft.com/office/officeart/2005/8/layout/vList6"/>
    <dgm:cxn modelId="{E40144B0-71EB-4A1C-927B-782222E16C1E}" srcId="{3C161A49-9EE2-4F13-BC43-A077F33660CD}" destId="{B499C44A-3CA5-413A-9DBE-12D3BCA953BB}" srcOrd="1" destOrd="0" parTransId="{8DB24283-81C9-47A2-99AA-4B8E09066BA9}" sibTransId="{48A02E23-2C7E-4B4D-A4E3-E0006DF76E2E}"/>
    <dgm:cxn modelId="{2DB160B1-7D19-4FFB-A84A-595ED373ADC6}" type="presOf" srcId="{B82F7C6D-43FC-4D3F-8096-A2A723A3BE21}" destId="{9350626C-994E-40E3-A1EF-8821B99B1C97}" srcOrd="0" destOrd="3" presId="urn:microsoft.com/office/officeart/2005/8/layout/vList6"/>
    <dgm:cxn modelId="{AE25F9CF-C3F0-44B5-88ED-BDBD84D33C26}" type="presOf" srcId="{B5F10DA8-48AC-4D6C-896D-5962C175DF29}" destId="{9350626C-994E-40E3-A1EF-8821B99B1C97}" srcOrd="0" destOrd="2" presId="urn:microsoft.com/office/officeart/2005/8/layout/vList6"/>
    <dgm:cxn modelId="{FB2462F0-515A-483F-9DDD-A25909B25EFA}" type="presOf" srcId="{2C379B3E-59B9-42E9-BAB9-4C3D12304F2D}" destId="{9350626C-994E-40E3-A1EF-8821B99B1C97}" srcOrd="0" destOrd="1" presId="urn:microsoft.com/office/officeart/2005/8/layout/vList6"/>
    <dgm:cxn modelId="{99E692F3-97F7-4854-9376-20F4EF2E1FA2}" srcId="{3C161A49-9EE2-4F13-BC43-A077F33660CD}" destId="{C2EC39CD-0946-40B7-B804-D3AF7F9A18C2}" srcOrd="0" destOrd="0" parTransId="{BCDAB5E9-68FB-40F2-AABC-747285E01388}" sibTransId="{944E34B1-A42A-4579-908E-587C2F1E75C3}"/>
    <dgm:cxn modelId="{2F890C86-A3E3-45AF-8975-1E01834EF58B}" type="presParOf" srcId="{A58FE57F-51E8-49CE-BBBD-983C39597B23}" destId="{62979E1D-446B-4740-A0C7-68BA32023F94}" srcOrd="0" destOrd="0" presId="urn:microsoft.com/office/officeart/2005/8/layout/vList6"/>
    <dgm:cxn modelId="{854290D1-3C8C-4486-866E-D42DADCBE4C8}" type="presParOf" srcId="{62979E1D-446B-4740-A0C7-68BA32023F94}" destId="{E091224A-CDC1-481B-A68C-1EDB68A6A270}" srcOrd="0" destOrd="0" presId="urn:microsoft.com/office/officeart/2005/8/layout/vList6"/>
    <dgm:cxn modelId="{8F68225E-742D-41FE-8B66-9F97789C1297}" type="presParOf" srcId="{62979E1D-446B-4740-A0C7-68BA32023F94}" destId="{9350626C-994E-40E3-A1EF-8821B99B1C97}" srcOrd="1" destOrd="0" presId="urn:microsoft.com/office/officeart/2005/8/layout/vList6"/>
    <dgm:cxn modelId="{049BA34D-C02F-47B1-9AF5-A392B3266D39}" type="presParOf" srcId="{A58FE57F-51E8-49CE-BBBD-983C39597B23}" destId="{6E551C10-5C31-4A77-89DE-39CC64E4FC21}" srcOrd="1" destOrd="0" presId="urn:microsoft.com/office/officeart/2005/8/layout/vList6"/>
    <dgm:cxn modelId="{1015F12E-DAC8-4A67-8B49-2084331374CC}" type="presParOf" srcId="{A58FE57F-51E8-49CE-BBBD-983C39597B23}" destId="{BDE611B3-0C1E-4E8A-AE91-3106AB0CA3CA}" srcOrd="2" destOrd="0" presId="urn:microsoft.com/office/officeart/2005/8/layout/vList6"/>
    <dgm:cxn modelId="{8B4F270F-ADD1-4315-BE93-F3AFACA1BE42}" type="presParOf" srcId="{BDE611B3-0C1E-4E8A-AE91-3106AB0CA3CA}" destId="{A7719355-EDB7-4F35-A1A2-A28D74F51A54}" srcOrd="0" destOrd="0" presId="urn:microsoft.com/office/officeart/2005/8/layout/vList6"/>
    <dgm:cxn modelId="{3108F38E-548F-4E42-8058-125545CA1FDE}" type="presParOf" srcId="{BDE611B3-0C1E-4E8A-AE91-3106AB0CA3CA}" destId="{A77345A5-FEEF-41F3-8472-75B5C33F977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489322-1B25-1249-87FA-B6D77B5155FA}" type="doc">
      <dgm:prSet loTypeId="urn:microsoft.com/office/officeart/2005/8/layout/orgChar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209A4EF-E7FF-2F47-B25E-19CDD0AD31EF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gm:t>
    </dgm:pt>
    <dgm:pt modelId="{235D1526-9D21-5247-A8E1-5C2A3AABEBCC}" type="parTrans" cxnId="{A2935AA5-B66F-DB44-B635-51A9A3DEB923}">
      <dgm:prSet/>
      <dgm:spPr/>
      <dgm:t>
        <a:bodyPr/>
        <a:lstStyle/>
        <a:p>
          <a:endParaRPr lang="en-US"/>
        </a:p>
      </dgm:t>
    </dgm:pt>
    <dgm:pt modelId="{A80C2910-5EAB-D846-8716-B1831EF56382}" type="sibTrans" cxnId="{A2935AA5-B66F-DB44-B635-51A9A3DEB923}">
      <dgm:prSet/>
      <dgm:spPr/>
      <dgm:t>
        <a:bodyPr/>
        <a:lstStyle/>
        <a:p>
          <a:endParaRPr lang="en-US"/>
        </a:p>
      </dgm:t>
    </dgm:pt>
    <dgm:pt modelId="{250F07F1-A41F-7347-A09B-A9AA74636E12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gm:t>
    </dgm:pt>
    <dgm:pt modelId="{3E1C406B-E0DE-484A-9E48-7100AB224AB5}" type="parTrans" cxnId="{22A3349E-FEAB-5D41-B922-4AA9722F1AE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E167EFE-06F5-3942-B6CA-DD268B02DC7D}" type="sibTrans" cxnId="{22A3349E-FEAB-5D41-B922-4AA9722F1AE2}">
      <dgm:prSet/>
      <dgm:spPr/>
      <dgm:t>
        <a:bodyPr/>
        <a:lstStyle/>
        <a:p>
          <a:endParaRPr lang="en-US"/>
        </a:p>
      </dgm:t>
    </dgm:pt>
    <dgm:pt modelId="{E9BCF3EE-1808-5D40-ACE9-1061BD29986D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gm:t>
    </dgm:pt>
    <dgm:pt modelId="{F32175DD-9B09-EF4B-9C2E-2C9F769533C6}" type="parTrans" cxnId="{2D0B7975-3526-1443-BFB2-BACEC5483289}">
      <dgm:prSet/>
      <dgm:spPr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E566764-19A1-1649-A4FB-7DC2235A5C2A}" type="sibTrans" cxnId="{2D0B7975-3526-1443-BFB2-BACEC5483289}">
      <dgm:prSet/>
      <dgm:spPr/>
      <dgm:t>
        <a:bodyPr/>
        <a:lstStyle/>
        <a:p>
          <a:endParaRPr lang="en-US"/>
        </a:p>
      </dgm:t>
    </dgm:pt>
    <dgm:pt modelId="{1D15C73C-8ACD-E744-8BE8-8EAD84BDDC2D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gm:t>
    </dgm:pt>
    <dgm:pt modelId="{FE23FA12-55EE-1C45-BA34-33AD77DFA53D}" type="parTrans" cxnId="{1C7FC229-0FBC-954E-B94E-3F825F0F2867}">
      <dgm:prSet/>
      <dgm:spPr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32C0FC-C9AA-404A-866B-C62EB5F9189F}" type="sibTrans" cxnId="{1C7FC229-0FBC-954E-B94E-3F825F0F2867}">
      <dgm:prSet/>
      <dgm:spPr/>
      <dgm:t>
        <a:bodyPr/>
        <a:lstStyle/>
        <a:p>
          <a:endParaRPr lang="en-US"/>
        </a:p>
      </dgm:t>
    </dgm:pt>
    <dgm:pt modelId="{14D8B2D2-88CB-0E48-8E91-392FF5ED177F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gm:t>
    </dgm:pt>
    <dgm:pt modelId="{D76A2D1D-36BF-3B40-9567-A628542A30BA}" type="parTrans" cxnId="{3EE49324-8E7E-3149-94C9-0CD2440FA914}">
      <dgm:prSet/>
      <dgm:spPr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48EB61-EB8F-C743-BED8-521F9AFD9051}" type="sibTrans" cxnId="{3EE49324-8E7E-3149-94C9-0CD2440FA914}">
      <dgm:prSet/>
      <dgm:spPr/>
      <dgm:t>
        <a:bodyPr/>
        <a:lstStyle/>
        <a:p>
          <a:endParaRPr lang="en-US"/>
        </a:p>
      </dgm:t>
    </dgm:pt>
    <dgm:pt modelId="{8C0170DC-89CE-514C-A8B8-561A301EFE74}" type="pres">
      <dgm:prSet presAssocID="{E4489322-1B25-1249-87FA-B6D77B5155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205381-C660-9840-86C6-ADB0BFE45755}" type="pres">
      <dgm:prSet presAssocID="{D209A4EF-E7FF-2F47-B25E-19CDD0AD31EF}" presName="hierRoot1" presStyleCnt="0">
        <dgm:presLayoutVars>
          <dgm:hierBranch val="init"/>
        </dgm:presLayoutVars>
      </dgm:prSet>
      <dgm:spPr/>
    </dgm:pt>
    <dgm:pt modelId="{ECE488A2-1DE8-AC4B-A646-44010D06A548}" type="pres">
      <dgm:prSet presAssocID="{D209A4EF-E7FF-2F47-B25E-19CDD0AD31EF}" presName="rootComposite1" presStyleCnt="0"/>
      <dgm:spPr/>
    </dgm:pt>
    <dgm:pt modelId="{0FC46954-59A3-8A48-B69D-E7E436305848}" type="pres">
      <dgm:prSet presAssocID="{D209A4EF-E7FF-2F47-B25E-19CDD0AD31EF}" presName="rootText1" presStyleLbl="node0" presStyleIdx="0" presStyleCnt="1">
        <dgm:presLayoutVars>
          <dgm:chPref val="3"/>
        </dgm:presLayoutVars>
      </dgm:prSet>
      <dgm:spPr/>
    </dgm:pt>
    <dgm:pt modelId="{D4924797-766C-4A46-B31D-D1FE0C32FB28}" type="pres">
      <dgm:prSet presAssocID="{D209A4EF-E7FF-2F47-B25E-19CDD0AD31EF}" presName="rootConnector1" presStyleLbl="node1" presStyleIdx="0" presStyleCnt="0"/>
      <dgm:spPr/>
    </dgm:pt>
    <dgm:pt modelId="{50D12B5D-9DAE-6C45-B513-99C96B5828FB}" type="pres">
      <dgm:prSet presAssocID="{D209A4EF-E7FF-2F47-B25E-19CDD0AD31EF}" presName="hierChild2" presStyleCnt="0"/>
      <dgm:spPr/>
    </dgm:pt>
    <dgm:pt modelId="{55095807-A94C-1749-AD94-E0A3CCE0EBCA}" type="pres">
      <dgm:prSet presAssocID="{3E1C406B-E0DE-484A-9E48-7100AB224AB5}" presName="Name37" presStyleLbl="parChTrans1D2" presStyleIdx="0" presStyleCnt="2"/>
      <dgm:spPr/>
    </dgm:pt>
    <dgm:pt modelId="{1FAF3B33-CDC4-F042-9872-AD7FC7080DDF}" type="pres">
      <dgm:prSet presAssocID="{250F07F1-A41F-7347-A09B-A9AA74636E12}" presName="hierRoot2" presStyleCnt="0">
        <dgm:presLayoutVars>
          <dgm:hierBranch val="init"/>
        </dgm:presLayoutVars>
      </dgm:prSet>
      <dgm:spPr/>
    </dgm:pt>
    <dgm:pt modelId="{1AD74513-57B8-4641-8B15-4122A5665CCB}" type="pres">
      <dgm:prSet presAssocID="{250F07F1-A41F-7347-A09B-A9AA74636E12}" presName="rootComposite" presStyleCnt="0"/>
      <dgm:spPr/>
    </dgm:pt>
    <dgm:pt modelId="{61D4079D-7960-B749-956F-296CFE176A14}" type="pres">
      <dgm:prSet presAssocID="{250F07F1-A41F-7347-A09B-A9AA74636E12}" presName="rootText" presStyleLbl="node2" presStyleIdx="0" presStyleCnt="2" custLinFactNeighborX="4496">
        <dgm:presLayoutVars>
          <dgm:chPref val="3"/>
        </dgm:presLayoutVars>
      </dgm:prSet>
      <dgm:spPr/>
    </dgm:pt>
    <dgm:pt modelId="{BFBF1717-94BF-4649-91DB-A32D6646AECD}" type="pres">
      <dgm:prSet presAssocID="{250F07F1-A41F-7347-A09B-A9AA74636E12}" presName="rootConnector" presStyleLbl="node2" presStyleIdx="0" presStyleCnt="2"/>
      <dgm:spPr/>
    </dgm:pt>
    <dgm:pt modelId="{3D7F392F-AD7E-2D43-89B4-DF5B1D85A4BC}" type="pres">
      <dgm:prSet presAssocID="{250F07F1-A41F-7347-A09B-A9AA74636E12}" presName="hierChild4" presStyleCnt="0"/>
      <dgm:spPr/>
    </dgm:pt>
    <dgm:pt modelId="{C8A6F5B9-BB98-1C42-A32F-92C4327F26E1}" type="pres">
      <dgm:prSet presAssocID="{250F07F1-A41F-7347-A09B-A9AA74636E12}" presName="hierChild5" presStyleCnt="0"/>
      <dgm:spPr/>
    </dgm:pt>
    <dgm:pt modelId="{F7AFDB52-50B7-C849-9ED2-4CA7828D1F6D}" type="pres">
      <dgm:prSet presAssocID="{F32175DD-9B09-EF4B-9C2E-2C9F769533C6}" presName="Name37" presStyleLbl="parChTrans1D2" presStyleIdx="1" presStyleCnt="2"/>
      <dgm:spPr/>
    </dgm:pt>
    <dgm:pt modelId="{E3AADCF9-58C4-164B-BC95-DF8EF1D6439B}" type="pres">
      <dgm:prSet presAssocID="{E9BCF3EE-1808-5D40-ACE9-1061BD29986D}" presName="hierRoot2" presStyleCnt="0">
        <dgm:presLayoutVars>
          <dgm:hierBranch val="init"/>
        </dgm:presLayoutVars>
      </dgm:prSet>
      <dgm:spPr/>
    </dgm:pt>
    <dgm:pt modelId="{6DEAAA54-A328-4748-811F-6CE734D80220}" type="pres">
      <dgm:prSet presAssocID="{E9BCF3EE-1808-5D40-ACE9-1061BD29986D}" presName="rootComposite" presStyleCnt="0"/>
      <dgm:spPr/>
    </dgm:pt>
    <dgm:pt modelId="{91FACA28-264C-614D-B120-47E6B50FFD42}" type="pres">
      <dgm:prSet presAssocID="{E9BCF3EE-1808-5D40-ACE9-1061BD29986D}" presName="rootText" presStyleLbl="node2" presStyleIdx="1" presStyleCnt="2">
        <dgm:presLayoutVars>
          <dgm:chPref val="3"/>
        </dgm:presLayoutVars>
      </dgm:prSet>
      <dgm:spPr/>
    </dgm:pt>
    <dgm:pt modelId="{AF3882DD-1282-744A-B01B-7F80BC8EF2C7}" type="pres">
      <dgm:prSet presAssocID="{E9BCF3EE-1808-5D40-ACE9-1061BD29986D}" presName="rootConnector" presStyleLbl="node2" presStyleIdx="1" presStyleCnt="2"/>
      <dgm:spPr/>
    </dgm:pt>
    <dgm:pt modelId="{BE88563E-FD83-6D49-B635-1474454451BC}" type="pres">
      <dgm:prSet presAssocID="{E9BCF3EE-1808-5D40-ACE9-1061BD29986D}" presName="hierChild4" presStyleCnt="0"/>
      <dgm:spPr/>
    </dgm:pt>
    <dgm:pt modelId="{719C49AB-DD20-5E49-8C70-4B765BEC069F}" type="pres">
      <dgm:prSet presAssocID="{FE23FA12-55EE-1C45-BA34-33AD77DFA53D}" presName="Name37" presStyleLbl="parChTrans1D3" presStyleIdx="0" presStyleCnt="2"/>
      <dgm:spPr/>
    </dgm:pt>
    <dgm:pt modelId="{91A720BE-DE3C-4C47-A5CB-916322186F17}" type="pres">
      <dgm:prSet presAssocID="{1D15C73C-8ACD-E744-8BE8-8EAD84BDDC2D}" presName="hierRoot2" presStyleCnt="0">
        <dgm:presLayoutVars>
          <dgm:hierBranch val="init"/>
        </dgm:presLayoutVars>
      </dgm:prSet>
      <dgm:spPr/>
    </dgm:pt>
    <dgm:pt modelId="{1D8D6726-8B91-8446-BD83-4977BBE11596}" type="pres">
      <dgm:prSet presAssocID="{1D15C73C-8ACD-E744-8BE8-8EAD84BDDC2D}" presName="rootComposite" presStyleCnt="0"/>
      <dgm:spPr/>
    </dgm:pt>
    <dgm:pt modelId="{0A2493D6-F83F-114A-A594-64DBAA2227FB}" type="pres">
      <dgm:prSet presAssocID="{1D15C73C-8ACD-E744-8BE8-8EAD84BDDC2D}" presName="rootText" presStyleLbl="node3" presStyleIdx="0" presStyleCnt="2" custScaleX="116071">
        <dgm:presLayoutVars>
          <dgm:chPref val="3"/>
        </dgm:presLayoutVars>
      </dgm:prSet>
      <dgm:spPr/>
    </dgm:pt>
    <dgm:pt modelId="{A84647F5-C268-A345-BD2B-FF04ADB4405A}" type="pres">
      <dgm:prSet presAssocID="{1D15C73C-8ACD-E744-8BE8-8EAD84BDDC2D}" presName="rootConnector" presStyleLbl="node3" presStyleIdx="0" presStyleCnt="2"/>
      <dgm:spPr/>
    </dgm:pt>
    <dgm:pt modelId="{AFEBA98C-7430-6D40-BAEA-60BD7E8543C1}" type="pres">
      <dgm:prSet presAssocID="{1D15C73C-8ACD-E744-8BE8-8EAD84BDDC2D}" presName="hierChild4" presStyleCnt="0"/>
      <dgm:spPr/>
    </dgm:pt>
    <dgm:pt modelId="{40FA4CE2-23A6-304E-9885-71965BB7CBB5}" type="pres">
      <dgm:prSet presAssocID="{1D15C73C-8ACD-E744-8BE8-8EAD84BDDC2D}" presName="hierChild5" presStyleCnt="0"/>
      <dgm:spPr/>
    </dgm:pt>
    <dgm:pt modelId="{55A28773-933A-C54F-9ED3-40222394DF2C}" type="pres">
      <dgm:prSet presAssocID="{D76A2D1D-36BF-3B40-9567-A628542A30BA}" presName="Name37" presStyleLbl="parChTrans1D3" presStyleIdx="1" presStyleCnt="2"/>
      <dgm:spPr/>
    </dgm:pt>
    <dgm:pt modelId="{64779772-9F65-C241-9582-B82591102700}" type="pres">
      <dgm:prSet presAssocID="{14D8B2D2-88CB-0E48-8E91-392FF5ED177F}" presName="hierRoot2" presStyleCnt="0">
        <dgm:presLayoutVars>
          <dgm:hierBranch val="init"/>
        </dgm:presLayoutVars>
      </dgm:prSet>
      <dgm:spPr/>
    </dgm:pt>
    <dgm:pt modelId="{AF887F78-093E-2A46-A9DD-8EC9AA5EA62F}" type="pres">
      <dgm:prSet presAssocID="{14D8B2D2-88CB-0E48-8E91-392FF5ED177F}" presName="rootComposite" presStyleCnt="0"/>
      <dgm:spPr/>
    </dgm:pt>
    <dgm:pt modelId="{5D44EF0C-E36A-984D-8417-DCF41B74422D}" type="pres">
      <dgm:prSet presAssocID="{14D8B2D2-88CB-0E48-8E91-392FF5ED177F}" presName="rootText" presStyleLbl="node3" presStyleIdx="1" presStyleCnt="2" custScaleX="119851">
        <dgm:presLayoutVars>
          <dgm:chPref val="3"/>
        </dgm:presLayoutVars>
      </dgm:prSet>
      <dgm:spPr/>
    </dgm:pt>
    <dgm:pt modelId="{3B8621FC-0BA8-734A-8E30-EF68C2FCD46C}" type="pres">
      <dgm:prSet presAssocID="{14D8B2D2-88CB-0E48-8E91-392FF5ED177F}" presName="rootConnector" presStyleLbl="node3" presStyleIdx="1" presStyleCnt="2"/>
      <dgm:spPr/>
    </dgm:pt>
    <dgm:pt modelId="{50C49D39-0507-ED40-91D0-0654A408BBA0}" type="pres">
      <dgm:prSet presAssocID="{14D8B2D2-88CB-0E48-8E91-392FF5ED177F}" presName="hierChild4" presStyleCnt="0"/>
      <dgm:spPr/>
    </dgm:pt>
    <dgm:pt modelId="{729CFFBA-CE17-CC41-AD71-447F28A2F638}" type="pres">
      <dgm:prSet presAssocID="{14D8B2D2-88CB-0E48-8E91-392FF5ED177F}" presName="hierChild5" presStyleCnt="0"/>
      <dgm:spPr/>
    </dgm:pt>
    <dgm:pt modelId="{9E855B5F-3542-3149-8736-E2D08DEE77BF}" type="pres">
      <dgm:prSet presAssocID="{E9BCF3EE-1808-5D40-ACE9-1061BD29986D}" presName="hierChild5" presStyleCnt="0"/>
      <dgm:spPr/>
    </dgm:pt>
    <dgm:pt modelId="{3244AC28-500C-7641-98AC-50636BCBCA0E}" type="pres">
      <dgm:prSet presAssocID="{D209A4EF-E7FF-2F47-B25E-19CDD0AD31EF}" presName="hierChild3" presStyleCnt="0"/>
      <dgm:spPr/>
    </dgm:pt>
  </dgm:ptLst>
  <dgm:cxnLst>
    <dgm:cxn modelId="{5589D206-C2C2-FA43-A2B9-A6656F92D760}" type="presOf" srcId="{E9BCF3EE-1808-5D40-ACE9-1061BD29986D}" destId="{91FACA28-264C-614D-B120-47E6B50FFD42}" srcOrd="0" destOrd="0" presId="urn:microsoft.com/office/officeart/2005/8/layout/orgChart1"/>
    <dgm:cxn modelId="{D1EE9523-5F8E-554A-975F-7D46673507F8}" type="presOf" srcId="{D209A4EF-E7FF-2F47-B25E-19CDD0AD31EF}" destId="{D4924797-766C-4A46-B31D-D1FE0C32FB28}" srcOrd="1" destOrd="0" presId="urn:microsoft.com/office/officeart/2005/8/layout/orgChart1"/>
    <dgm:cxn modelId="{3EE49324-8E7E-3149-94C9-0CD2440FA914}" srcId="{E9BCF3EE-1808-5D40-ACE9-1061BD29986D}" destId="{14D8B2D2-88CB-0E48-8E91-392FF5ED177F}" srcOrd="1" destOrd="0" parTransId="{D76A2D1D-36BF-3B40-9567-A628542A30BA}" sibTransId="{6F48EB61-EB8F-C743-BED8-521F9AFD9051}"/>
    <dgm:cxn modelId="{1C7FC229-0FBC-954E-B94E-3F825F0F2867}" srcId="{E9BCF3EE-1808-5D40-ACE9-1061BD29986D}" destId="{1D15C73C-8ACD-E744-8BE8-8EAD84BDDC2D}" srcOrd="0" destOrd="0" parTransId="{FE23FA12-55EE-1C45-BA34-33AD77DFA53D}" sibTransId="{B332C0FC-C9AA-404A-866B-C62EB5F9189F}"/>
    <dgm:cxn modelId="{F83AE22C-CDD0-6745-9DDF-B3B6B8432121}" type="presOf" srcId="{14D8B2D2-88CB-0E48-8E91-392FF5ED177F}" destId="{3B8621FC-0BA8-734A-8E30-EF68C2FCD46C}" srcOrd="1" destOrd="0" presId="urn:microsoft.com/office/officeart/2005/8/layout/orgChart1"/>
    <dgm:cxn modelId="{3A2D7933-354B-F543-8024-E29089FB6060}" type="presOf" srcId="{FE23FA12-55EE-1C45-BA34-33AD77DFA53D}" destId="{719C49AB-DD20-5E49-8C70-4B765BEC069F}" srcOrd="0" destOrd="0" presId="urn:microsoft.com/office/officeart/2005/8/layout/orgChart1"/>
    <dgm:cxn modelId="{1D73CA35-5005-4744-BCD7-628187341FD8}" type="presOf" srcId="{1D15C73C-8ACD-E744-8BE8-8EAD84BDDC2D}" destId="{A84647F5-C268-A345-BD2B-FF04ADB4405A}" srcOrd="1" destOrd="0" presId="urn:microsoft.com/office/officeart/2005/8/layout/orgChart1"/>
    <dgm:cxn modelId="{83A33D72-1441-F144-BE9A-27FBE96416CB}" type="presOf" srcId="{D76A2D1D-36BF-3B40-9567-A628542A30BA}" destId="{55A28773-933A-C54F-9ED3-40222394DF2C}" srcOrd="0" destOrd="0" presId="urn:microsoft.com/office/officeart/2005/8/layout/orgChart1"/>
    <dgm:cxn modelId="{A6C00873-952E-CD46-955B-A94CB28FDB14}" type="presOf" srcId="{3E1C406B-E0DE-484A-9E48-7100AB224AB5}" destId="{55095807-A94C-1749-AD94-E0A3CCE0EBCA}" srcOrd="0" destOrd="0" presId="urn:microsoft.com/office/officeart/2005/8/layout/orgChart1"/>
    <dgm:cxn modelId="{2D0B7975-3526-1443-BFB2-BACEC5483289}" srcId="{D209A4EF-E7FF-2F47-B25E-19CDD0AD31EF}" destId="{E9BCF3EE-1808-5D40-ACE9-1061BD29986D}" srcOrd="1" destOrd="0" parTransId="{F32175DD-9B09-EF4B-9C2E-2C9F769533C6}" sibTransId="{1E566764-19A1-1649-A4FB-7DC2235A5C2A}"/>
    <dgm:cxn modelId="{3116C582-848E-AC42-915A-29ADE822EFD1}" type="presOf" srcId="{1D15C73C-8ACD-E744-8BE8-8EAD84BDDC2D}" destId="{0A2493D6-F83F-114A-A594-64DBAA2227FB}" srcOrd="0" destOrd="0" presId="urn:microsoft.com/office/officeart/2005/8/layout/orgChart1"/>
    <dgm:cxn modelId="{FE48838D-C9FB-C246-9E1C-16F12E21BB93}" type="presOf" srcId="{250F07F1-A41F-7347-A09B-A9AA74636E12}" destId="{BFBF1717-94BF-4649-91DB-A32D6646AECD}" srcOrd="1" destOrd="0" presId="urn:microsoft.com/office/officeart/2005/8/layout/orgChart1"/>
    <dgm:cxn modelId="{22A3349E-FEAB-5D41-B922-4AA9722F1AE2}" srcId="{D209A4EF-E7FF-2F47-B25E-19CDD0AD31EF}" destId="{250F07F1-A41F-7347-A09B-A9AA74636E12}" srcOrd="0" destOrd="0" parTransId="{3E1C406B-E0DE-484A-9E48-7100AB224AB5}" sibTransId="{7E167EFE-06F5-3942-B6CA-DD268B02DC7D}"/>
    <dgm:cxn modelId="{A2935AA5-B66F-DB44-B635-51A9A3DEB923}" srcId="{E4489322-1B25-1249-87FA-B6D77B5155FA}" destId="{D209A4EF-E7FF-2F47-B25E-19CDD0AD31EF}" srcOrd="0" destOrd="0" parTransId="{235D1526-9D21-5247-A8E1-5C2A3AABEBCC}" sibTransId="{A80C2910-5EAB-D846-8716-B1831EF56382}"/>
    <dgm:cxn modelId="{608822AA-2558-EC42-80DB-231CEFFECE43}" type="presOf" srcId="{250F07F1-A41F-7347-A09B-A9AA74636E12}" destId="{61D4079D-7960-B749-956F-296CFE176A14}" srcOrd="0" destOrd="0" presId="urn:microsoft.com/office/officeart/2005/8/layout/orgChart1"/>
    <dgm:cxn modelId="{048B4AC3-69FD-2B48-89AB-47ABE575CABA}" type="presOf" srcId="{F32175DD-9B09-EF4B-9C2E-2C9F769533C6}" destId="{F7AFDB52-50B7-C849-9ED2-4CA7828D1F6D}" srcOrd="0" destOrd="0" presId="urn:microsoft.com/office/officeart/2005/8/layout/orgChart1"/>
    <dgm:cxn modelId="{10F55BE7-7049-3542-B158-F236F7EDAC1C}" type="presOf" srcId="{D209A4EF-E7FF-2F47-B25E-19CDD0AD31EF}" destId="{0FC46954-59A3-8A48-B69D-E7E436305848}" srcOrd="0" destOrd="0" presId="urn:microsoft.com/office/officeart/2005/8/layout/orgChart1"/>
    <dgm:cxn modelId="{D5AB91EA-4A1E-B54C-BBFD-8F8C758595C6}" type="presOf" srcId="{14D8B2D2-88CB-0E48-8E91-392FF5ED177F}" destId="{5D44EF0C-E36A-984D-8417-DCF41B74422D}" srcOrd="0" destOrd="0" presId="urn:microsoft.com/office/officeart/2005/8/layout/orgChart1"/>
    <dgm:cxn modelId="{AC48C4EC-5A37-D84D-9973-6E686781C90F}" type="presOf" srcId="{E9BCF3EE-1808-5D40-ACE9-1061BD29986D}" destId="{AF3882DD-1282-744A-B01B-7F80BC8EF2C7}" srcOrd="1" destOrd="0" presId="urn:microsoft.com/office/officeart/2005/8/layout/orgChart1"/>
    <dgm:cxn modelId="{90C8CEF7-3CDB-AC4A-9836-198E7F9705DD}" type="presOf" srcId="{E4489322-1B25-1249-87FA-B6D77B5155FA}" destId="{8C0170DC-89CE-514C-A8B8-561A301EFE74}" srcOrd="0" destOrd="0" presId="urn:microsoft.com/office/officeart/2005/8/layout/orgChart1"/>
    <dgm:cxn modelId="{9F1FDDD6-84E2-0A46-84EA-1D7166F352A8}" type="presParOf" srcId="{8C0170DC-89CE-514C-A8B8-561A301EFE74}" destId="{0E205381-C660-9840-86C6-ADB0BFE45755}" srcOrd="0" destOrd="0" presId="urn:microsoft.com/office/officeart/2005/8/layout/orgChart1"/>
    <dgm:cxn modelId="{14D655EB-8FD1-1145-BDF4-4E8536DD3D1C}" type="presParOf" srcId="{0E205381-C660-9840-86C6-ADB0BFE45755}" destId="{ECE488A2-1DE8-AC4B-A646-44010D06A548}" srcOrd="0" destOrd="0" presId="urn:microsoft.com/office/officeart/2005/8/layout/orgChart1"/>
    <dgm:cxn modelId="{8375C49D-F5D6-CF49-A2C6-E7EDCD40A9A3}" type="presParOf" srcId="{ECE488A2-1DE8-AC4B-A646-44010D06A548}" destId="{0FC46954-59A3-8A48-B69D-E7E436305848}" srcOrd="0" destOrd="0" presId="urn:microsoft.com/office/officeart/2005/8/layout/orgChart1"/>
    <dgm:cxn modelId="{18110AA7-9F30-E648-A4EC-4B090111A1D3}" type="presParOf" srcId="{ECE488A2-1DE8-AC4B-A646-44010D06A548}" destId="{D4924797-766C-4A46-B31D-D1FE0C32FB28}" srcOrd="1" destOrd="0" presId="urn:microsoft.com/office/officeart/2005/8/layout/orgChart1"/>
    <dgm:cxn modelId="{0F5B1B04-DD13-6B45-B294-75FF0EE8F110}" type="presParOf" srcId="{0E205381-C660-9840-86C6-ADB0BFE45755}" destId="{50D12B5D-9DAE-6C45-B513-99C96B5828FB}" srcOrd="1" destOrd="0" presId="urn:microsoft.com/office/officeart/2005/8/layout/orgChart1"/>
    <dgm:cxn modelId="{CA74BE5C-C525-E045-A070-49EADC31BCFC}" type="presParOf" srcId="{50D12B5D-9DAE-6C45-B513-99C96B5828FB}" destId="{55095807-A94C-1749-AD94-E0A3CCE0EBCA}" srcOrd="0" destOrd="0" presId="urn:microsoft.com/office/officeart/2005/8/layout/orgChart1"/>
    <dgm:cxn modelId="{6C5BB52C-4A27-3245-8DA4-B0288D20B2B8}" type="presParOf" srcId="{50D12B5D-9DAE-6C45-B513-99C96B5828FB}" destId="{1FAF3B33-CDC4-F042-9872-AD7FC7080DDF}" srcOrd="1" destOrd="0" presId="urn:microsoft.com/office/officeart/2005/8/layout/orgChart1"/>
    <dgm:cxn modelId="{6C96B510-E51C-1A4B-BA7D-B7135F970E21}" type="presParOf" srcId="{1FAF3B33-CDC4-F042-9872-AD7FC7080DDF}" destId="{1AD74513-57B8-4641-8B15-4122A5665CCB}" srcOrd="0" destOrd="0" presId="urn:microsoft.com/office/officeart/2005/8/layout/orgChart1"/>
    <dgm:cxn modelId="{548E44CE-6414-7F4C-9EC8-52CF28BEBD2C}" type="presParOf" srcId="{1AD74513-57B8-4641-8B15-4122A5665CCB}" destId="{61D4079D-7960-B749-956F-296CFE176A14}" srcOrd="0" destOrd="0" presId="urn:microsoft.com/office/officeart/2005/8/layout/orgChart1"/>
    <dgm:cxn modelId="{2C3BF831-C6F4-6949-A7F2-383480E13DC9}" type="presParOf" srcId="{1AD74513-57B8-4641-8B15-4122A5665CCB}" destId="{BFBF1717-94BF-4649-91DB-A32D6646AECD}" srcOrd="1" destOrd="0" presId="urn:microsoft.com/office/officeart/2005/8/layout/orgChart1"/>
    <dgm:cxn modelId="{A1CE0C7B-3A38-4646-971B-D60621FE1D3C}" type="presParOf" srcId="{1FAF3B33-CDC4-F042-9872-AD7FC7080DDF}" destId="{3D7F392F-AD7E-2D43-89B4-DF5B1D85A4BC}" srcOrd="1" destOrd="0" presId="urn:microsoft.com/office/officeart/2005/8/layout/orgChart1"/>
    <dgm:cxn modelId="{886C9FD4-A92B-0249-8F55-2FED01907D82}" type="presParOf" srcId="{1FAF3B33-CDC4-F042-9872-AD7FC7080DDF}" destId="{C8A6F5B9-BB98-1C42-A32F-92C4327F26E1}" srcOrd="2" destOrd="0" presId="urn:microsoft.com/office/officeart/2005/8/layout/orgChart1"/>
    <dgm:cxn modelId="{BF0D48EB-F687-4040-820E-07BA615354D8}" type="presParOf" srcId="{50D12B5D-9DAE-6C45-B513-99C96B5828FB}" destId="{F7AFDB52-50B7-C849-9ED2-4CA7828D1F6D}" srcOrd="2" destOrd="0" presId="urn:microsoft.com/office/officeart/2005/8/layout/orgChart1"/>
    <dgm:cxn modelId="{55AE5C1E-0415-344B-B316-8F688AB6ED5F}" type="presParOf" srcId="{50D12B5D-9DAE-6C45-B513-99C96B5828FB}" destId="{E3AADCF9-58C4-164B-BC95-DF8EF1D6439B}" srcOrd="3" destOrd="0" presId="urn:microsoft.com/office/officeart/2005/8/layout/orgChart1"/>
    <dgm:cxn modelId="{72D558A8-A9C0-2846-A4D9-E4527F8FF81D}" type="presParOf" srcId="{E3AADCF9-58C4-164B-BC95-DF8EF1D6439B}" destId="{6DEAAA54-A328-4748-811F-6CE734D80220}" srcOrd="0" destOrd="0" presId="urn:microsoft.com/office/officeart/2005/8/layout/orgChart1"/>
    <dgm:cxn modelId="{210ED8C7-49C1-CA44-93D9-E210718E90F2}" type="presParOf" srcId="{6DEAAA54-A328-4748-811F-6CE734D80220}" destId="{91FACA28-264C-614D-B120-47E6B50FFD42}" srcOrd="0" destOrd="0" presId="urn:microsoft.com/office/officeart/2005/8/layout/orgChart1"/>
    <dgm:cxn modelId="{A169FC2D-A124-264E-9972-02A9AA4B0CEF}" type="presParOf" srcId="{6DEAAA54-A328-4748-811F-6CE734D80220}" destId="{AF3882DD-1282-744A-B01B-7F80BC8EF2C7}" srcOrd="1" destOrd="0" presId="urn:microsoft.com/office/officeart/2005/8/layout/orgChart1"/>
    <dgm:cxn modelId="{CDB50789-A27D-B044-A023-4689FE522540}" type="presParOf" srcId="{E3AADCF9-58C4-164B-BC95-DF8EF1D6439B}" destId="{BE88563E-FD83-6D49-B635-1474454451BC}" srcOrd="1" destOrd="0" presId="urn:microsoft.com/office/officeart/2005/8/layout/orgChart1"/>
    <dgm:cxn modelId="{9729B727-04DA-7E4F-BDC6-4C99D09B8279}" type="presParOf" srcId="{BE88563E-FD83-6D49-B635-1474454451BC}" destId="{719C49AB-DD20-5E49-8C70-4B765BEC069F}" srcOrd="0" destOrd="0" presId="urn:microsoft.com/office/officeart/2005/8/layout/orgChart1"/>
    <dgm:cxn modelId="{E8CFB540-A894-CF45-8134-459C4AB17076}" type="presParOf" srcId="{BE88563E-FD83-6D49-B635-1474454451BC}" destId="{91A720BE-DE3C-4C47-A5CB-916322186F17}" srcOrd="1" destOrd="0" presId="urn:microsoft.com/office/officeart/2005/8/layout/orgChart1"/>
    <dgm:cxn modelId="{B913F06B-5B85-C24B-BFC0-C03A35086DFF}" type="presParOf" srcId="{91A720BE-DE3C-4C47-A5CB-916322186F17}" destId="{1D8D6726-8B91-8446-BD83-4977BBE11596}" srcOrd="0" destOrd="0" presId="urn:microsoft.com/office/officeart/2005/8/layout/orgChart1"/>
    <dgm:cxn modelId="{5403267A-4A61-F04B-9598-EDE213B7AFF3}" type="presParOf" srcId="{1D8D6726-8B91-8446-BD83-4977BBE11596}" destId="{0A2493D6-F83F-114A-A594-64DBAA2227FB}" srcOrd="0" destOrd="0" presId="urn:microsoft.com/office/officeart/2005/8/layout/orgChart1"/>
    <dgm:cxn modelId="{9F55CEE9-0987-6740-BC61-876D8D4949A2}" type="presParOf" srcId="{1D8D6726-8B91-8446-BD83-4977BBE11596}" destId="{A84647F5-C268-A345-BD2B-FF04ADB4405A}" srcOrd="1" destOrd="0" presId="urn:microsoft.com/office/officeart/2005/8/layout/orgChart1"/>
    <dgm:cxn modelId="{5701BBBC-C968-3F4B-9205-477754F739A3}" type="presParOf" srcId="{91A720BE-DE3C-4C47-A5CB-916322186F17}" destId="{AFEBA98C-7430-6D40-BAEA-60BD7E8543C1}" srcOrd="1" destOrd="0" presId="urn:microsoft.com/office/officeart/2005/8/layout/orgChart1"/>
    <dgm:cxn modelId="{2ED7E5D2-76DB-AC45-AB1A-C3275EFE613D}" type="presParOf" srcId="{91A720BE-DE3C-4C47-A5CB-916322186F17}" destId="{40FA4CE2-23A6-304E-9885-71965BB7CBB5}" srcOrd="2" destOrd="0" presId="urn:microsoft.com/office/officeart/2005/8/layout/orgChart1"/>
    <dgm:cxn modelId="{3C6DECAF-2D7D-174D-A67B-E0BAC8B1A6EC}" type="presParOf" srcId="{BE88563E-FD83-6D49-B635-1474454451BC}" destId="{55A28773-933A-C54F-9ED3-40222394DF2C}" srcOrd="2" destOrd="0" presId="urn:microsoft.com/office/officeart/2005/8/layout/orgChart1"/>
    <dgm:cxn modelId="{BF051C50-59D4-644A-923C-6FB5900AA35F}" type="presParOf" srcId="{BE88563E-FD83-6D49-B635-1474454451BC}" destId="{64779772-9F65-C241-9582-B82591102700}" srcOrd="3" destOrd="0" presId="urn:microsoft.com/office/officeart/2005/8/layout/orgChart1"/>
    <dgm:cxn modelId="{572CFBD7-C02E-C641-B252-01C7C8C741E5}" type="presParOf" srcId="{64779772-9F65-C241-9582-B82591102700}" destId="{AF887F78-093E-2A46-A9DD-8EC9AA5EA62F}" srcOrd="0" destOrd="0" presId="urn:microsoft.com/office/officeart/2005/8/layout/orgChart1"/>
    <dgm:cxn modelId="{2BDBE2FA-155F-F54B-A0CA-412CA3A57E5C}" type="presParOf" srcId="{AF887F78-093E-2A46-A9DD-8EC9AA5EA62F}" destId="{5D44EF0C-E36A-984D-8417-DCF41B74422D}" srcOrd="0" destOrd="0" presId="urn:microsoft.com/office/officeart/2005/8/layout/orgChart1"/>
    <dgm:cxn modelId="{C8C62E8C-44D7-0044-B96F-5E6270762A09}" type="presParOf" srcId="{AF887F78-093E-2A46-A9DD-8EC9AA5EA62F}" destId="{3B8621FC-0BA8-734A-8E30-EF68C2FCD46C}" srcOrd="1" destOrd="0" presId="urn:microsoft.com/office/officeart/2005/8/layout/orgChart1"/>
    <dgm:cxn modelId="{9D8D131B-FD75-EE4B-9580-E00A1DCC5BA5}" type="presParOf" srcId="{64779772-9F65-C241-9582-B82591102700}" destId="{50C49D39-0507-ED40-91D0-0654A408BBA0}" srcOrd="1" destOrd="0" presId="urn:microsoft.com/office/officeart/2005/8/layout/orgChart1"/>
    <dgm:cxn modelId="{C1793D34-9B71-CD42-9BC6-EF031C8A183D}" type="presParOf" srcId="{64779772-9F65-C241-9582-B82591102700}" destId="{729CFFBA-CE17-CC41-AD71-447F28A2F638}" srcOrd="2" destOrd="0" presId="urn:microsoft.com/office/officeart/2005/8/layout/orgChart1"/>
    <dgm:cxn modelId="{43108EC6-BE4E-1D4E-A801-BFB546365D89}" type="presParOf" srcId="{E3AADCF9-58C4-164B-BC95-DF8EF1D6439B}" destId="{9E855B5F-3542-3149-8736-E2D08DEE77BF}" srcOrd="2" destOrd="0" presId="urn:microsoft.com/office/officeart/2005/8/layout/orgChart1"/>
    <dgm:cxn modelId="{C5D37F7A-06CA-1641-A2C7-E6CE6501C979}" type="presParOf" srcId="{0E205381-C660-9840-86C6-ADB0BFE45755}" destId="{3244AC28-500C-7641-98AC-50636BCBCA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4489322-1B25-1249-87FA-B6D77B5155FA}" type="doc">
      <dgm:prSet loTypeId="urn:microsoft.com/office/officeart/2005/8/layout/orgChar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209A4EF-E7FF-2F47-B25E-19CDD0AD31EF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gm:t>
    </dgm:pt>
    <dgm:pt modelId="{235D1526-9D21-5247-A8E1-5C2A3AABEBCC}" type="parTrans" cxnId="{A2935AA5-B66F-DB44-B635-51A9A3DEB923}">
      <dgm:prSet/>
      <dgm:spPr/>
      <dgm:t>
        <a:bodyPr/>
        <a:lstStyle/>
        <a:p>
          <a:endParaRPr lang="en-US"/>
        </a:p>
      </dgm:t>
    </dgm:pt>
    <dgm:pt modelId="{A80C2910-5EAB-D846-8716-B1831EF56382}" type="sibTrans" cxnId="{A2935AA5-B66F-DB44-B635-51A9A3DEB923}">
      <dgm:prSet/>
      <dgm:spPr/>
      <dgm:t>
        <a:bodyPr/>
        <a:lstStyle/>
        <a:p>
          <a:endParaRPr lang="en-US"/>
        </a:p>
      </dgm:t>
    </dgm:pt>
    <dgm:pt modelId="{250F07F1-A41F-7347-A09B-A9AA74636E1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gm:t>
    </dgm:pt>
    <dgm:pt modelId="{3E1C406B-E0DE-484A-9E48-7100AB224AB5}" type="parTrans" cxnId="{22A3349E-FEAB-5D41-B922-4AA9722F1AE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E167EFE-06F5-3942-B6CA-DD268B02DC7D}" type="sibTrans" cxnId="{22A3349E-FEAB-5D41-B922-4AA9722F1AE2}">
      <dgm:prSet/>
      <dgm:spPr/>
      <dgm:t>
        <a:bodyPr/>
        <a:lstStyle/>
        <a:p>
          <a:endParaRPr lang="en-US"/>
        </a:p>
      </dgm:t>
    </dgm:pt>
    <dgm:pt modelId="{E9BCF3EE-1808-5D40-ACE9-1061BD29986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gm:t>
    </dgm:pt>
    <dgm:pt modelId="{F32175DD-9B09-EF4B-9C2E-2C9F769533C6}" type="parTrans" cxnId="{2D0B7975-3526-1443-BFB2-BACEC5483289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E566764-19A1-1649-A4FB-7DC2235A5C2A}" type="sibTrans" cxnId="{2D0B7975-3526-1443-BFB2-BACEC5483289}">
      <dgm:prSet/>
      <dgm:spPr/>
      <dgm:t>
        <a:bodyPr/>
        <a:lstStyle/>
        <a:p>
          <a:endParaRPr lang="en-US"/>
        </a:p>
      </dgm:t>
    </dgm:pt>
    <dgm:pt modelId="{1D15C73C-8ACD-E744-8BE8-8EAD84BDDC2D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gm:t>
    </dgm:pt>
    <dgm:pt modelId="{FE23FA12-55EE-1C45-BA34-33AD77DFA53D}" type="parTrans" cxnId="{1C7FC229-0FBC-954E-B94E-3F825F0F2867}">
      <dgm:prSet/>
      <dgm:spPr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32C0FC-C9AA-404A-866B-C62EB5F9189F}" type="sibTrans" cxnId="{1C7FC229-0FBC-954E-B94E-3F825F0F2867}">
      <dgm:prSet/>
      <dgm:spPr/>
      <dgm:t>
        <a:bodyPr/>
        <a:lstStyle/>
        <a:p>
          <a:endParaRPr lang="en-US"/>
        </a:p>
      </dgm:t>
    </dgm:pt>
    <dgm:pt modelId="{14D8B2D2-88CB-0E48-8E91-392FF5ED177F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gm:t>
    </dgm:pt>
    <dgm:pt modelId="{D76A2D1D-36BF-3B40-9567-A628542A30BA}" type="parTrans" cxnId="{3EE49324-8E7E-3149-94C9-0CD2440FA914}">
      <dgm:prSet/>
      <dgm:spPr>
        <a:ln>
          <a:solidFill>
            <a:schemeClr val="bg2">
              <a:lumMod val="20000"/>
              <a:lumOff val="8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48EB61-EB8F-C743-BED8-521F9AFD9051}" type="sibTrans" cxnId="{3EE49324-8E7E-3149-94C9-0CD2440FA914}">
      <dgm:prSet/>
      <dgm:spPr/>
      <dgm:t>
        <a:bodyPr/>
        <a:lstStyle/>
        <a:p>
          <a:endParaRPr lang="en-US"/>
        </a:p>
      </dgm:t>
    </dgm:pt>
    <dgm:pt modelId="{8C0170DC-89CE-514C-A8B8-561A301EFE74}" type="pres">
      <dgm:prSet presAssocID="{E4489322-1B25-1249-87FA-B6D77B5155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205381-C660-9840-86C6-ADB0BFE45755}" type="pres">
      <dgm:prSet presAssocID="{D209A4EF-E7FF-2F47-B25E-19CDD0AD31EF}" presName="hierRoot1" presStyleCnt="0">
        <dgm:presLayoutVars>
          <dgm:hierBranch val="init"/>
        </dgm:presLayoutVars>
      </dgm:prSet>
      <dgm:spPr/>
    </dgm:pt>
    <dgm:pt modelId="{ECE488A2-1DE8-AC4B-A646-44010D06A548}" type="pres">
      <dgm:prSet presAssocID="{D209A4EF-E7FF-2F47-B25E-19CDD0AD31EF}" presName="rootComposite1" presStyleCnt="0"/>
      <dgm:spPr/>
    </dgm:pt>
    <dgm:pt modelId="{0FC46954-59A3-8A48-B69D-E7E436305848}" type="pres">
      <dgm:prSet presAssocID="{D209A4EF-E7FF-2F47-B25E-19CDD0AD31EF}" presName="rootText1" presStyleLbl="node0" presStyleIdx="0" presStyleCnt="1">
        <dgm:presLayoutVars>
          <dgm:chPref val="3"/>
        </dgm:presLayoutVars>
      </dgm:prSet>
      <dgm:spPr/>
    </dgm:pt>
    <dgm:pt modelId="{D4924797-766C-4A46-B31D-D1FE0C32FB28}" type="pres">
      <dgm:prSet presAssocID="{D209A4EF-E7FF-2F47-B25E-19CDD0AD31EF}" presName="rootConnector1" presStyleLbl="node1" presStyleIdx="0" presStyleCnt="0"/>
      <dgm:spPr/>
    </dgm:pt>
    <dgm:pt modelId="{50D12B5D-9DAE-6C45-B513-99C96B5828FB}" type="pres">
      <dgm:prSet presAssocID="{D209A4EF-E7FF-2F47-B25E-19CDD0AD31EF}" presName="hierChild2" presStyleCnt="0"/>
      <dgm:spPr/>
    </dgm:pt>
    <dgm:pt modelId="{55095807-A94C-1749-AD94-E0A3CCE0EBCA}" type="pres">
      <dgm:prSet presAssocID="{3E1C406B-E0DE-484A-9E48-7100AB224AB5}" presName="Name37" presStyleLbl="parChTrans1D2" presStyleIdx="0" presStyleCnt="2"/>
      <dgm:spPr/>
    </dgm:pt>
    <dgm:pt modelId="{1FAF3B33-CDC4-F042-9872-AD7FC7080DDF}" type="pres">
      <dgm:prSet presAssocID="{250F07F1-A41F-7347-A09B-A9AA74636E12}" presName="hierRoot2" presStyleCnt="0">
        <dgm:presLayoutVars>
          <dgm:hierBranch val="init"/>
        </dgm:presLayoutVars>
      </dgm:prSet>
      <dgm:spPr/>
    </dgm:pt>
    <dgm:pt modelId="{1AD74513-57B8-4641-8B15-4122A5665CCB}" type="pres">
      <dgm:prSet presAssocID="{250F07F1-A41F-7347-A09B-A9AA74636E12}" presName="rootComposite" presStyleCnt="0"/>
      <dgm:spPr/>
    </dgm:pt>
    <dgm:pt modelId="{61D4079D-7960-B749-956F-296CFE176A14}" type="pres">
      <dgm:prSet presAssocID="{250F07F1-A41F-7347-A09B-A9AA74636E12}" presName="rootText" presStyleLbl="node2" presStyleIdx="0" presStyleCnt="2" custLinFactNeighborX="4496">
        <dgm:presLayoutVars>
          <dgm:chPref val="3"/>
        </dgm:presLayoutVars>
      </dgm:prSet>
      <dgm:spPr/>
    </dgm:pt>
    <dgm:pt modelId="{BFBF1717-94BF-4649-91DB-A32D6646AECD}" type="pres">
      <dgm:prSet presAssocID="{250F07F1-A41F-7347-A09B-A9AA74636E12}" presName="rootConnector" presStyleLbl="node2" presStyleIdx="0" presStyleCnt="2"/>
      <dgm:spPr/>
    </dgm:pt>
    <dgm:pt modelId="{3D7F392F-AD7E-2D43-89B4-DF5B1D85A4BC}" type="pres">
      <dgm:prSet presAssocID="{250F07F1-A41F-7347-A09B-A9AA74636E12}" presName="hierChild4" presStyleCnt="0"/>
      <dgm:spPr/>
    </dgm:pt>
    <dgm:pt modelId="{C8A6F5B9-BB98-1C42-A32F-92C4327F26E1}" type="pres">
      <dgm:prSet presAssocID="{250F07F1-A41F-7347-A09B-A9AA74636E12}" presName="hierChild5" presStyleCnt="0"/>
      <dgm:spPr/>
    </dgm:pt>
    <dgm:pt modelId="{F7AFDB52-50B7-C849-9ED2-4CA7828D1F6D}" type="pres">
      <dgm:prSet presAssocID="{F32175DD-9B09-EF4B-9C2E-2C9F769533C6}" presName="Name37" presStyleLbl="parChTrans1D2" presStyleIdx="1" presStyleCnt="2"/>
      <dgm:spPr/>
    </dgm:pt>
    <dgm:pt modelId="{E3AADCF9-58C4-164B-BC95-DF8EF1D6439B}" type="pres">
      <dgm:prSet presAssocID="{E9BCF3EE-1808-5D40-ACE9-1061BD29986D}" presName="hierRoot2" presStyleCnt="0">
        <dgm:presLayoutVars>
          <dgm:hierBranch val="init"/>
        </dgm:presLayoutVars>
      </dgm:prSet>
      <dgm:spPr/>
    </dgm:pt>
    <dgm:pt modelId="{6DEAAA54-A328-4748-811F-6CE734D80220}" type="pres">
      <dgm:prSet presAssocID="{E9BCF3EE-1808-5D40-ACE9-1061BD29986D}" presName="rootComposite" presStyleCnt="0"/>
      <dgm:spPr/>
    </dgm:pt>
    <dgm:pt modelId="{91FACA28-264C-614D-B120-47E6B50FFD42}" type="pres">
      <dgm:prSet presAssocID="{E9BCF3EE-1808-5D40-ACE9-1061BD29986D}" presName="rootText" presStyleLbl="node2" presStyleIdx="1" presStyleCnt="2">
        <dgm:presLayoutVars>
          <dgm:chPref val="3"/>
        </dgm:presLayoutVars>
      </dgm:prSet>
      <dgm:spPr/>
    </dgm:pt>
    <dgm:pt modelId="{AF3882DD-1282-744A-B01B-7F80BC8EF2C7}" type="pres">
      <dgm:prSet presAssocID="{E9BCF3EE-1808-5D40-ACE9-1061BD29986D}" presName="rootConnector" presStyleLbl="node2" presStyleIdx="1" presStyleCnt="2"/>
      <dgm:spPr/>
    </dgm:pt>
    <dgm:pt modelId="{BE88563E-FD83-6D49-B635-1474454451BC}" type="pres">
      <dgm:prSet presAssocID="{E9BCF3EE-1808-5D40-ACE9-1061BD29986D}" presName="hierChild4" presStyleCnt="0"/>
      <dgm:spPr/>
    </dgm:pt>
    <dgm:pt modelId="{719C49AB-DD20-5E49-8C70-4B765BEC069F}" type="pres">
      <dgm:prSet presAssocID="{FE23FA12-55EE-1C45-BA34-33AD77DFA53D}" presName="Name37" presStyleLbl="parChTrans1D3" presStyleIdx="0" presStyleCnt="2"/>
      <dgm:spPr/>
    </dgm:pt>
    <dgm:pt modelId="{91A720BE-DE3C-4C47-A5CB-916322186F17}" type="pres">
      <dgm:prSet presAssocID="{1D15C73C-8ACD-E744-8BE8-8EAD84BDDC2D}" presName="hierRoot2" presStyleCnt="0">
        <dgm:presLayoutVars>
          <dgm:hierBranch val="init"/>
        </dgm:presLayoutVars>
      </dgm:prSet>
      <dgm:spPr/>
    </dgm:pt>
    <dgm:pt modelId="{1D8D6726-8B91-8446-BD83-4977BBE11596}" type="pres">
      <dgm:prSet presAssocID="{1D15C73C-8ACD-E744-8BE8-8EAD84BDDC2D}" presName="rootComposite" presStyleCnt="0"/>
      <dgm:spPr/>
    </dgm:pt>
    <dgm:pt modelId="{0A2493D6-F83F-114A-A594-64DBAA2227FB}" type="pres">
      <dgm:prSet presAssocID="{1D15C73C-8ACD-E744-8BE8-8EAD84BDDC2D}" presName="rootText" presStyleLbl="node3" presStyleIdx="0" presStyleCnt="2" custScaleX="116071">
        <dgm:presLayoutVars>
          <dgm:chPref val="3"/>
        </dgm:presLayoutVars>
      </dgm:prSet>
      <dgm:spPr/>
    </dgm:pt>
    <dgm:pt modelId="{A84647F5-C268-A345-BD2B-FF04ADB4405A}" type="pres">
      <dgm:prSet presAssocID="{1D15C73C-8ACD-E744-8BE8-8EAD84BDDC2D}" presName="rootConnector" presStyleLbl="node3" presStyleIdx="0" presStyleCnt="2"/>
      <dgm:spPr/>
    </dgm:pt>
    <dgm:pt modelId="{AFEBA98C-7430-6D40-BAEA-60BD7E8543C1}" type="pres">
      <dgm:prSet presAssocID="{1D15C73C-8ACD-E744-8BE8-8EAD84BDDC2D}" presName="hierChild4" presStyleCnt="0"/>
      <dgm:spPr/>
    </dgm:pt>
    <dgm:pt modelId="{40FA4CE2-23A6-304E-9885-71965BB7CBB5}" type="pres">
      <dgm:prSet presAssocID="{1D15C73C-8ACD-E744-8BE8-8EAD84BDDC2D}" presName="hierChild5" presStyleCnt="0"/>
      <dgm:spPr/>
    </dgm:pt>
    <dgm:pt modelId="{55A28773-933A-C54F-9ED3-40222394DF2C}" type="pres">
      <dgm:prSet presAssocID="{D76A2D1D-36BF-3B40-9567-A628542A30BA}" presName="Name37" presStyleLbl="parChTrans1D3" presStyleIdx="1" presStyleCnt="2"/>
      <dgm:spPr/>
    </dgm:pt>
    <dgm:pt modelId="{64779772-9F65-C241-9582-B82591102700}" type="pres">
      <dgm:prSet presAssocID="{14D8B2D2-88CB-0E48-8E91-392FF5ED177F}" presName="hierRoot2" presStyleCnt="0">
        <dgm:presLayoutVars>
          <dgm:hierBranch val="init"/>
        </dgm:presLayoutVars>
      </dgm:prSet>
      <dgm:spPr/>
    </dgm:pt>
    <dgm:pt modelId="{AF887F78-093E-2A46-A9DD-8EC9AA5EA62F}" type="pres">
      <dgm:prSet presAssocID="{14D8B2D2-88CB-0E48-8E91-392FF5ED177F}" presName="rootComposite" presStyleCnt="0"/>
      <dgm:spPr/>
    </dgm:pt>
    <dgm:pt modelId="{5D44EF0C-E36A-984D-8417-DCF41B74422D}" type="pres">
      <dgm:prSet presAssocID="{14D8B2D2-88CB-0E48-8E91-392FF5ED177F}" presName="rootText" presStyleLbl="node3" presStyleIdx="1" presStyleCnt="2" custScaleX="119851">
        <dgm:presLayoutVars>
          <dgm:chPref val="3"/>
        </dgm:presLayoutVars>
      </dgm:prSet>
      <dgm:spPr/>
    </dgm:pt>
    <dgm:pt modelId="{3B8621FC-0BA8-734A-8E30-EF68C2FCD46C}" type="pres">
      <dgm:prSet presAssocID="{14D8B2D2-88CB-0E48-8E91-392FF5ED177F}" presName="rootConnector" presStyleLbl="node3" presStyleIdx="1" presStyleCnt="2"/>
      <dgm:spPr/>
    </dgm:pt>
    <dgm:pt modelId="{50C49D39-0507-ED40-91D0-0654A408BBA0}" type="pres">
      <dgm:prSet presAssocID="{14D8B2D2-88CB-0E48-8E91-392FF5ED177F}" presName="hierChild4" presStyleCnt="0"/>
      <dgm:spPr/>
    </dgm:pt>
    <dgm:pt modelId="{729CFFBA-CE17-CC41-AD71-447F28A2F638}" type="pres">
      <dgm:prSet presAssocID="{14D8B2D2-88CB-0E48-8E91-392FF5ED177F}" presName="hierChild5" presStyleCnt="0"/>
      <dgm:spPr/>
    </dgm:pt>
    <dgm:pt modelId="{9E855B5F-3542-3149-8736-E2D08DEE77BF}" type="pres">
      <dgm:prSet presAssocID="{E9BCF3EE-1808-5D40-ACE9-1061BD29986D}" presName="hierChild5" presStyleCnt="0"/>
      <dgm:spPr/>
    </dgm:pt>
    <dgm:pt modelId="{3244AC28-500C-7641-98AC-50636BCBCA0E}" type="pres">
      <dgm:prSet presAssocID="{D209A4EF-E7FF-2F47-B25E-19CDD0AD31EF}" presName="hierChild3" presStyleCnt="0"/>
      <dgm:spPr/>
    </dgm:pt>
  </dgm:ptLst>
  <dgm:cxnLst>
    <dgm:cxn modelId="{5589D206-C2C2-FA43-A2B9-A6656F92D760}" type="presOf" srcId="{E9BCF3EE-1808-5D40-ACE9-1061BD29986D}" destId="{91FACA28-264C-614D-B120-47E6B50FFD42}" srcOrd="0" destOrd="0" presId="urn:microsoft.com/office/officeart/2005/8/layout/orgChart1"/>
    <dgm:cxn modelId="{D1EE9523-5F8E-554A-975F-7D46673507F8}" type="presOf" srcId="{D209A4EF-E7FF-2F47-B25E-19CDD0AD31EF}" destId="{D4924797-766C-4A46-B31D-D1FE0C32FB28}" srcOrd="1" destOrd="0" presId="urn:microsoft.com/office/officeart/2005/8/layout/orgChart1"/>
    <dgm:cxn modelId="{3EE49324-8E7E-3149-94C9-0CD2440FA914}" srcId="{E9BCF3EE-1808-5D40-ACE9-1061BD29986D}" destId="{14D8B2D2-88CB-0E48-8E91-392FF5ED177F}" srcOrd="1" destOrd="0" parTransId="{D76A2D1D-36BF-3B40-9567-A628542A30BA}" sibTransId="{6F48EB61-EB8F-C743-BED8-521F9AFD9051}"/>
    <dgm:cxn modelId="{1C7FC229-0FBC-954E-B94E-3F825F0F2867}" srcId="{E9BCF3EE-1808-5D40-ACE9-1061BD29986D}" destId="{1D15C73C-8ACD-E744-8BE8-8EAD84BDDC2D}" srcOrd="0" destOrd="0" parTransId="{FE23FA12-55EE-1C45-BA34-33AD77DFA53D}" sibTransId="{B332C0FC-C9AA-404A-866B-C62EB5F9189F}"/>
    <dgm:cxn modelId="{F83AE22C-CDD0-6745-9DDF-B3B6B8432121}" type="presOf" srcId="{14D8B2D2-88CB-0E48-8E91-392FF5ED177F}" destId="{3B8621FC-0BA8-734A-8E30-EF68C2FCD46C}" srcOrd="1" destOrd="0" presId="urn:microsoft.com/office/officeart/2005/8/layout/orgChart1"/>
    <dgm:cxn modelId="{3A2D7933-354B-F543-8024-E29089FB6060}" type="presOf" srcId="{FE23FA12-55EE-1C45-BA34-33AD77DFA53D}" destId="{719C49AB-DD20-5E49-8C70-4B765BEC069F}" srcOrd="0" destOrd="0" presId="urn:microsoft.com/office/officeart/2005/8/layout/orgChart1"/>
    <dgm:cxn modelId="{1D73CA35-5005-4744-BCD7-628187341FD8}" type="presOf" srcId="{1D15C73C-8ACD-E744-8BE8-8EAD84BDDC2D}" destId="{A84647F5-C268-A345-BD2B-FF04ADB4405A}" srcOrd="1" destOrd="0" presId="urn:microsoft.com/office/officeart/2005/8/layout/orgChart1"/>
    <dgm:cxn modelId="{83A33D72-1441-F144-BE9A-27FBE96416CB}" type="presOf" srcId="{D76A2D1D-36BF-3B40-9567-A628542A30BA}" destId="{55A28773-933A-C54F-9ED3-40222394DF2C}" srcOrd="0" destOrd="0" presId="urn:microsoft.com/office/officeart/2005/8/layout/orgChart1"/>
    <dgm:cxn modelId="{A6C00873-952E-CD46-955B-A94CB28FDB14}" type="presOf" srcId="{3E1C406B-E0DE-484A-9E48-7100AB224AB5}" destId="{55095807-A94C-1749-AD94-E0A3CCE0EBCA}" srcOrd="0" destOrd="0" presId="urn:microsoft.com/office/officeart/2005/8/layout/orgChart1"/>
    <dgm:cxn modelId="{2D0B7975-3526-1443-BFB2-BACEC5483289}" srcId="{D209A4EF-E7FF-2F47-B25E-19CDD0AD31EF}" destId="{E9BCF3EE-1808-5D40-ACE9-1061BD29986D}" srcOrd="1" destOrd="0" parTransId="{F32175DD-9B09-EF4B-9C2E-2C9F769533C6}" sibTransId="{1E566764-19A1-1649-A4FB-7DC2235A5C2A}"/>
    <dgm:cxn modelId="{3116C582-848E-AC42-915A-29ADE822EFD1}" type="presOf" srcId="{1D15C73C-8ACD-E744-8BE8-8EAD84BDDC2D}" destId="{0A2493D6-F83F-114A-A594-64DBAA2227FB}" srcOrd="0" destOrd="0" presId="urn:microsoft.com/office/officeart/2005/8/layout/orgChart1"/>
    <dgm:cxn modelId="{FE48838D-C9FB-C246-9E1C-16F12E21BB93}" type="presOf" srcId="{250F07F1-A41F-7347-A09B-A9AA74636E12}" destId="{BFBF1717-94BF-4649-91DB-A32D6646AECD}" srcOrd="1" destOrd="0" presId="urn:microsoft.com/office/officeart/2005/8/layout/orgChart1"/>
    <dgm:cxn modelId="{22A3349E-FEAB-5D41-B922-4AA9722F1AE2}" srcId="{D209A4EF-E7FF-2F47-B25E-19CDD0AD31EF}" destId="{250F07F1-A41F-7347-A09B-A9AA74636E12}" srcOrd="0" destOrd="0" parTransId="{3E1C406B-E0DE-484A-9E48-7100AB224AB5}" sibTransId="{7E167EFE-06F5-3942-B6CA-DD268B02DC7D}"/>
    <dgm:cxn modelId="{A2935AA5-B66F-DB44-B635-51A9A3DEB923}" srcId="{E4489322-1B25-1249-87FA-B6D77B5155FA}" destId="{D209A4EF-E7FF-2F47-B25E-19CDD0AD31EF}" srcOrd="0" destOrd="0" parTransId="{235D1526-9D21-5247-A8E1-5C2A3AABEBCC}" sibTransId="{A80C2910-5EAB-D846-8716-B1831EF56382}"/>
    <dgm:cxn modelId="{608822AA-2558-EC42-80DB-231CEFFECE43}" type="presOf" srcId="{250F07F1-A41F-7347-A09B-A9AA74636E12}" destId="{61D4079D-7960-B749-956F-296CFE176A14}" srcOrd="0" destOrd="0" presId="urn:microsoft.com/office/officeart/2005/8/layout/orgChart1"/>
    <dgm:cxn modelId="{048B4AC3-69FD-2B48-89AB-47ABE575CABA}" type="presOf" srcId="{F32175DD-9B09-EF4B-9C2E-2C9F769533C6}" destId="{F7AFDB52-50B7-C849-9ED2-4CA7828D1F6D}" srcOrd="0" destOrd="0" presId="urn:microsoft.com/office/officeart/2005/8/layout/orgChart1"/>
    <dgm:cxn modelId="{10F55BE7-7049-3542-B158-F236F7EDAC1C}" type="presOf" srcId="{D209A4EF-E7FF-2F47-B25E-19CDD0AD31EF}" destId="{0FC46954-59A3-8A48-B69D-E7E436305848}" srcOrd="0" destOrd="0" presId="urn:microsoft.com/office/officeart/2005/8/layout/orgChart1"/>
    <dgm:cxn modelId="{D5AB91EA-4A1E-B54C-BBFD-8F8C758595C6}" type="presOf" srcId="{14D8B2D2-88CB-0E48-8E91-392FF5ED177F}" destId="{5D44EF0C-E36A-984D-8417-DCF41B74422D}" srcOrd="0" destOrd="0" presId="urn:microsoft.com/office/officeart/2005/8/layout/orgChart1"/>
    <dgm:cxn modelId="{AC48C4EC-5A37-D84D-9973-6E686781C90F}" type="presOf" srcId="{E9BCF3EE-1808-5D40-ACE9-1061BD29986D}" destId="{AF3882DD-1282-744A-B01B-7F80BC8EF2C7}" srcOrd="1" destOrd="0" presId="urn:microsoft.com/office/officeart/2005/8/layout/orgChart1"/>
    <dgm:cxn modelId="{90C8CEF7-3CDB-AC4A-9836-198E7F9705DD}" type="presOf" srcId="{E4489322-1B25-1249-87FA-B6D77B5155FA}" destId="{8C0170DC-89CE-514C-A8B8-561A301EFE74}" srcOrd="0" destOrd="0" presId="urn:microsoft.com/office/officeart/2005/8/layout/orgChart1"/>
    <dgm:cxn modelId="{9F1FDDD6-84E2-0A46-84EA-1D7166F352A8}" type="presParOf" srcId="{8C0170DC-89CE-514C-A8B8-561A301EFE74}" destId="{0E205381-C660-9840-86C6-ADB0BFE45755}" srcOrd="0" destOrd="0" presId="urn:microsoft.com/office/officeart/2005/8/layout/orgChart1"/>
    <dgm:cxn modelId="{14D655EB-8FD1-1145-BDF4-4E8536DD3D1C}" type="presParOf" srcId="{0E205381-C660-9840-86C6-ADB0BFE45755}" destId="{ECE488A2-1DE8-AC4B-A646-44010D06A548}" srcOrd="0" destOrd="0" presId="urn:microsoft.com/office/officeart/2005/8/layout/orgChart1"/>
    <dgm:cxn modelId="{8375C49D-F5D6-CF49-A2C6-E7EDCD40A9A3}" type="presParOf" srcId="{ECE488A2-1DE8-AC4B-A646-44010D06A548}" destId="{0FC46954-59A3-8A48-B69D-E7E436305848}" srcOrd="0" destOrd="0" presId="urn:microsoft.com/office/officeart/2005/8/layout/orgChart1"/>
    <dgm:cxn modelId="{18110AA7-9F30-E648-A4EC-4B090111A1D3}" type="presParOf" srcId="{ECE488A2-1DE8-AC4B-A646-44010D06A548}" destId="{D4924797-766C-4A46-B31D-D1FE0C32FB28}" srcOrd="1" destOrd="0" presId="urn:microsoft.com/office/officeart/2005/8/layout/orgChart1"/>
    <dgm:cxn modelId="{0F5B1B04-DD13-6B45-B294-75FF0EE8F110}" type="presParOf" srcId="{0E205381-C660-9840-86C6-ADB0BFE45755}" destId="{50D12B5D-9DAE-6C45-B513-99C96B5828FB}" srcOrd="1" destOrd="0" presId="urn:microsoft.com/office/officeart/2005/8/layout/orgChart1"/>
    <dgm:cxn modelId="{CA74BE5C-C525-E045-A070-49EADC31BCFC}" type="presParOf" srcId="{50D12B5D-9DAE-6C45-B513-99C96B5828FB}" destId="{55095807-A94C-1749-AD94-E0A3CCE0EBCA}" srcOrd="0" destOrd="0" presId="urn:microsoft.com/office/officeart/2005/8/layout/orgChart1"/>
    <dgm:cxn modelId="{6C5BB52C-4A27-3245-8DA4-B0288D20B2B8}" type="presParOf" srcId="{50D12B5D-9DAE-6C45-B513-99C96B5828FB}" destId="{1FAF3B33-CDC4-F042-9872-AD7FC7080DDF}" srcOrd="1" destOrd="0" presId="urn:microsoft.com/office/officeart/2005/8/layout/orgChart1"/>
    <dgm:cxn modelId="{6C96B510-E51C-1A4B-BA7D-B7135F970E21}" type="presParOf" srcId="{1FAF3B33-CDC4-F042-9872-AD7FC7080DDF}" destId="{1AD74513-57B8-4641-8B15-4122A5665CCB}" srcOrd="0" destOrd="0" presId="urn:microsoft.com/office/officeart/2005/8/layout/orgChart1"/>
    <dgm:cxn modelId="{548E44CE-6414-7F4C-9EC8-52CF28BEBD2C}" type="presParOf" srcId="{1AD74513-57B8-4641-8B15-4122A5665CCB}" destId="{61D4079D-7960-B749-956F-296CFE176A14}" srcOrd="0" destOrd="0" presId="urn:microsoft.com/office/officeart/2005/8/layout/orgChart1"/>
    <dgm:cxn modelId="{2C3BF831-C6F4-6949-A7F2-383480E13DC9}" type="presParOf" srcId="{1AD74513-57B8-4641-8B15-4122A5665CCB}" destId="{BFBF1717-94BF-4649-91DB-A32D6646AECD}" srcOrd="1" destOrd="0" presId="urn:microsoft.com/office/officeart/2005/8/layout/orgChart1"/>
    <dgm:cxn modelId="{A1CE0C7B-3A38-4646-971B-D60621FE1D3C}" type="presParOf" srcId="{1FAF3B33-CDC4-F042-9872-AD7FC7080DDF}" destId="{3D7F392F-AD7E-2D43-89B4-DF5B1D85A4BC}" srcOrd="1" destOrd="0" presId="urn:microsoft.com/office/officeart/2005/8/layout/orgChart1"/>
    <dgm:cxn modelId="{886C9FD4-A92B-0249-8F55-2FED01907D82}" type="presParOf" srcId="{1FAF3B33-CDC4-F042-9872-AD7FC7080DDF}" destId="{C8A6F5B9-BB98-1C42-A32F-92C4327F26E1}" srcOrd="2" destOrd="0" presId="urn:microsoft.com/office/officeart/2005/8/layout/orgChart1"/>
    <dgm:cxn modelId="{BF0D48EB-F687-4040-820E-07BA615354D8}" type="presParOf" srcId="{50D12B5D-9DAE-6C45-B513-99C96B5828FB}" destId="{F7AFDB52-50B7-C849-9ED2-4CA7828D1F6D}" srcOrd="2" destOrd="0" presId="urn:microsoft.com/office/officeart/2005/8/layout/orgChart1"/>
    <dgm:cxn modelId="{55AE5C1E-0415-344B-B316-8F688AB6ED5F}" type="presParOf" srcId="{50D12B5D-9DAE-6C45-B513-99C96B5828FB}" destId="{E3AADCF9-58C4-164B-BC95-DF8EF1D6439B}" srcOrd="3" destOrd="0" presId="urn:microsoft.com/office/officeart/2005/8/layout/orgChart1"/>
    <dgm:cxn modelId="{72D558A8-A9C0-2846-A4D9-E4527F8FF81D}" type="presParOf" srcId="{E3AADCF9-58C4-164B-BC95-DF8EF1D6439B}" destId="{6DEAAA54-A328-4748-811F-6CE734D80220}" srcOrd="0" destOrd="0" presId="urn:microsoft.com/office/officeart/2005/8/layout/orgChart1"/>
    <dgm:cxn modelId="{210ED8C7-49C1-CA44-93D9-E210718E90F2}" type="presParOf" srcId="{6DEAAA54-A328-4748-811F-6CE734D80220}" destId="{91FACA28-264C-614D-B120-47E6B50FFD42}" srcOrd="0" destOrd="0" presId="urn:microsoft.com/office/officeart/2005/8/layout/orgChart1"/>
    <dgm:cxn modelId="{A169FC2D-A124-264E-9972-02A9AA4B0CEF}" type="presParOf" srcId="{6DEAAA54-A328-4748-811F-6CE734D80220}" destId="{AF3882DD-1282-744A-B01B-7F80BC8EF2C7}" srcOrd="1" destOrd="0" presId="urn:microsoft.com/office/officeart/2005/8/layout/orgChart1"/>
    <dgm:cxn modelId="{CDB50789-A27D-B044-A023-4689FE522540}" type="presParOf" srcId="{E3AADCF9-58C4-164B-BC95-DF8EF1D6439B}" destId="{BE88563E-FD83-6D49-B635-1474454451BC}" srcOrd="1" destOrd="0" presId="urn:microsoft.com/office/officeart/2005/8/layout/orgChart1"/>
    <dgm:cxn modelId="{9729B727-04DA-7E4F-BDC6-4C99D09B8279}" type="presParOf" srcId="{BE88563E-FD83-6D49-B635-1474454451BC}" destId="{719C49AB-DD20-5E49-8C70-4B765BEC069F}" srcOrd="0" destOrd="0" presId="urn:microsoft.com/office/officeart/2005/8/layout/orgChart1"/>
    <dgm:cxn modelId="{E8CFB540-A894-CF45-8134-459C4AB17076}" type="presParOf" srcId="{BE88563E-FD83-6D49-B635-1474454451BC}" destId="{91A720BE-DE3C-4C47-A5CB-916322186F17}" srcOrd="1" destOrd="0" presId="urn:microsoft.com/office/officeart/2005/8/layout/orgChart1"/>
    <dgm:cxn modelId="{B913F06B-5B85-C24B-BFC0-C03A35086DFF}" type="presParOf" srcId="{91A720BE-DE3C-4C47-A5CB-916322186F17}" destId="{1D8D6726-8B91-8446-BD83-4977BBE11596}" srcOrd="0" destOrd="0" presId="urn:microsoft.com/office/officeart/2005/8/layout/orgChart1"/>
    <dgm:cxn modelId="{5403267A-4A61-F04B-9598-EDE213B7AFF3}" type="presParOf" srcId="{1D8D6726-8B91-8446-BD83-4977BBE11596}" destId="{0A2493D6-F83F-114A-A594-64DBAA2227FB}" srcOrd="0" destOrd="0" presId="urn:microsoft.com/office/officeart/2005/8/layout/orgChart1"/>
    <dgm:cxn modelId="{9F55CEE9-0987-6740-BC61-876D8D4949A2}" type="presParOf" srcId="{1D8D6726-8B91-8446-BD83-4977BBE11596}" destId="{A84647F5-C268-A345-BD2B-FF04ADB4405A}" srcOrd="1" destOrd="0" presId="urn:microsoft.com/office/officeart/2005/8/layout/orgChart1"/>
    <dgm:cxn modelId="{5701BBBC-C968-3F4B-9205-477754F739A3}" type="presParOf" srcId="{91A720BE-DE3C-4C47-A5CB-916322186F17}" destId="{AFEBA98C-7430-6D40-BAEA-60BD7E8543C1}" srcOrd="1" destOrd="0" presId="urn:microsoft.com/office/officeart/2005/8/layout/orgChart1"/>
    <dgm:cxn modelId="{2ED7E5D2-76DB-AC45-AB1A-C3275EFE613D}" type="presParOf" srcId="{91A720BE-DE3C-4C47-A5CB-916322186F17}" destId="{40FA4CE2-23A6-304E-9885-71965BB7CBB5}" srcOrd="2" destOrd="0" presId="urn:microsoft.com/office/officeart/2005/8/layout/orgChart1"/>
    <dgm:cxn modelId="{3C6DECAF-2D7D-174D-A67B-E0BAC8B1A6EC}" type="presParOf" srcId="{BE88563E-FD83-6D49-B635-1474454451BC}" destId="{55A28773-933A-C54F-9ED3-40222394DF2C}" srcOrd="2" destOrd="0" presId="urn:microsoft.com/office/officeart/2005/8/layout/orgChart1"/>
    <dgm:cxn modelId="{BF051C50-59D4-644A-923C-6FB5900AA35F}" type="presParOf" srcId="{BE88563E-FD83-6D49-B635-1474454451BC}" destId="{64779772-9F65-C241-9582-B82591102700}" srcOrd="3" destOrd="0" presId="urn:microsoft.com/office/officeart/2005/8/layout/orgChart1"/>
    <dgm:cxn modelId="{572CFBD7-C02E-C641-B252-01C7C8C741E5}" type="presParOf" srcId="{64779772-9F65-C241-9582-B82591102700}" destId="{AF887F78-093E-2A46-A9DD-8EC9AA5EA62F}" srcOrd="0" destOrd="0" presId="urn:microsoft.com/office/officeart/2005/8/layout/orgChart1"/>
    <dgm:cxn modelId="{2BDBE2FA-155F-F54B-A0CA-412CA3A57E5C}" type="presParOf" srcId="{AF887F78-093E-2A46-A9DD-8EC9AA5EA62F}" destId="{5D44EF0C-E36A-984D-8417-DCF41B74422D}" srcOrd="0" destOrd="0" presId="urn:microsoft.com/office/officeart/2005/8/layout/orgChart1"/>
    <dgm:cxn modelId="{C8C62E8C-44D7-0044-B96F-5E6270762A09}" type="presParOf" srcId="{AF887F78-093E-2A46-A9DD-8EC9AA5EA62F}" destId="{3B8621FC-0BA8-734A-8E30-EF68C2FCD46C}" srcOrd="1" destOrd="0" presId="urn:microsoft.com/office/officeart/2005/8/layout/orgChart1"/>
    <dgm:cxn modelId="{9D8D131B-FD75-EE4B-9580-E00A1DCC5BA5}" type="presParOf" srcId="{64779772-9F65-C241-9582-B82591102700}" destId="{50C49D39-0507-ED40-91D0-0654A408BBA0}" srcOrd="1" destOrd="0" presId="urn:microsoft.com/office/officeart/2005/8/layout/orgChart1"/>
    <dgm:cxn modelId="{C1793D34-9B71-CD42-9BC6-EF031C8A183D}" type="presParOf" srcId="{64779772-9F65-C241-9582-B82591102700}" destId="{729CFFBA-CE17-CC41-AD71-447F28A2F638}" srcOrd="2" destOrd="0" presId="urn:microsoft.com/office/officeart/2005/8/layout/orgChart1"/>
    <dgm:cxn modelId="{43108EC6-BE4E-1D4E-A801-BFB546365D89}" type="presParOf" srcId="{E3AADCF9-58C4-164B-BC95-DF8EF1D6439B}" destId="{9E855B5F-3542-3149-8736-E2D08DEE77BF}" srcOrd="2" destOrd="0" presId="urn:microsoft.com/office/officeart/2005/8/layout/orgChart1"/>
    <dgm:cxn modelId="{C5D37F7A-06CA-1641-A2C7-E6CE6501C979}" type="presParOf" srcId="{0E205381-C660-9840-86C6-ADB0BFE45755}" destId="{3244AC28-500C-7641-98AC-50636BCBCA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4489322-1B25-1249-87FA-B6D77B5155FA}" type="doc">
      <dgm:prSet loTypeId="urn:microsoft.com/office/officeart/2005/8/layout/orgChar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209A4EF-E7FF-2F47-B25E-19CDD0AD31EF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gm:t>
    </dgm:pt>
    <dgm:pt modelId="{235D1526-9D21-5247-A8E1-5C2A3AABEBCC}" type="parTrans" cxnId="{A2935AA5-B66F-DB44-B635-51A9A3DEB923}">
      <dgm:prSet/>
      <dgm:spPr/>
      <dgm:t>
        <a:bodyPr/>
        <a:lstStyle/>
        <a:p>
          <a:endParaRPr lang="en-US"/>
        </a:p>
      </dgm:t>
    </dgm:pt>
    <dgm:pt modelId="{A80C2910-5EAB-D846-8716-B1831EF56382}" type="sibTrans" cxnId="{A2935AA5-B66F-DB44-B635-51A9A3DEB923}">
      <dgm:prSet/>
      <dgm:spPr/>
      <dgm:t>
        <a:bodyPr/>
        <a:lstStyle/>
        <a:p>
          <a:endParaRPr lang="en-US"/>
        </a:p>
      </dgm:t>
    </dgm:pt>
    <dgm:pt modelId="{250F07F1-A41F-7347-A09B-A9AA74636E1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gm:t>
    </dgm:pt>
    <dgm:pt modelId="{3E1C406B-E0DE-484A-9E48-7100AB224AB5}" type="parTrans" cxnId="{22A3349E-FEAB-5D41-B922-4AA9722F1AE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E167EFE-06F5-3942-B6CA-DD268B02DC7D}" type="sibTrans" cxnId="{22A3349E-FEAB-5D41-B922-4AA9722F1AE2}">
      <dgm:prSet/>
      <dgm:spPr/>
      <dgm:t>
        <a:bodyPr/>
        <a:lstStyle/>
        <a:p>
          <a:endParaRPr lang="en-US"/>
        </a:p>
      </dgm:t>
    </dgm:pt>
    <dgm:pt modelId="{E9BCF3EE-1808-5D40-ACE9-1061BD29986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gm:t>
    </dgm:pt>
    <dgm:pt modelId="{F32175DD-9B09-EF4B-9C2E-2C9F769533C6}" type="parTrans" cxnId="{2D0B7975-3526-1443-BFB2-BACEC5483289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E566764-19A1-1649-A4FB-7DC2235A5C2A}" type="sibTrans" cxnId="{2D0B7975-3526-1443-BFB2-BACEC5483289}">
      <dgm:prSet/>
      <dgm:spPr/>
      <dgm:t>
        <a:bodyPr/>
        <a:lstStyle/>
        <a:p>
          <a:endParaRPr lang="en-US"/>
        </a:p>
      </dgm:t>
    </dgm:pt>
    <dgm:pt modelId="{1D15C73C-8ACD-E744-8BE8-8EAD84BDDC2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gm:t>
    </dgm:pt>
    <dgm:pt modelId="{FE23FA12-55EE-1C45-BA34-33AD77DFA53D}" type="parTrans" cxnId="{1C7FC229-0FBC-954E-B94E-3F825F0F2867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32C0FC-C9AA-404A-866B-C62EB5F9189F}" type="sibTrans" cxnId="{1C7FC229-0FBC-954E-B94E-3F825F0F2867}">
      <dgm:prSet/>
      <dgm:spPr/>
      <dgm:t>
        <a:bodyPr/>
        <a:lstStyle/>
        <a:p>
          <a:endParaRPr lang="en-US"/>
        </a:p>
      </dgm:t>
    </dgm:pt>
    <dgm:pt modelId="{14D8B2D2-88CB-0E48-8E91-392FF5ED177F}">
      <dgm:prSet phldrT="[Text]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gm:t>
    </dgm:pt>
    <dgm:pt modelId="{D76A2D1D-36BF-3B40-9567-A628542A30BA}" type="parTrans" cxnId="{3EE49324-8E7E-3149-94C9-0CD2440FA914}">
      <dgm:prSet/>
      <dgm:spPr>
        <a:ln>
          <a:solidFill>
            <a:schemeClr val="bg2">
              <a:lumMod val="40000"/>
              <a:lumOff val="60000"/>
            </a:schemeClr>
          </a:solidFill>
        </a:ln>
      </dgm:spPr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48EB61-EB8F-C743-BED8-521F9AFD9051}" type="sibTrans" cxnId="{3EE49324-8E7E-3149-94C9-0CD2440FA914}">
      <dgm:prSet/>
      <dgm:spPr/>
      <dgm:t>
        <a:bodyPr/>
        <a:lstStyle/>
        <a:p>
          <a:endParaRPr lang="en-US"/>
        </a:p>
      </dgm:t>
    </dgm:pt>
    <dgm:pt modelId="{8C0170DC-89CE-514C-A8B8-561A301EFE74}" type="pres">
      <dgm:prSet presAssocID="{E4489322-1B25-1249-87FA-B6D77B5155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205381-C660-9840-86C6-ADB0BFE45755}" type="pres">
      <dgm:prSet presAssocID="{D209A4EF-E7FF-2F47-B25E-19CDD0AD31EF}" presName="hierRoot1" presStyleCnt="0">
        <dgm:presLayoutVars>
          <dgm:hierBranch val="init"/>
        </dgm:presLayoutVars>
      </dgm:prSet>
      <dgm:spPr/>
    </dgm:pt>
    <dgm:pt modelId="{ECE488A2-1DE8-AC4B-A646-44010D06A548}" type="pres">
      <dgm:prSet presAssocID="{D209A4EF-E7FF-2F47-B25E-19CDD0AD31EF}" presName="rootComposite1" presStyleCnt="0"/>
      <dgm:spPr/>
    </dgm:pt>
    <dgm:pt modelId="{0FC46954-59A3-8A48-B69D-E7E436305848}" type="pres">
      <dgm:prSet presAssocID="{D209A4EF-E7FF-2F47-B25E-19CDD0AD31EF}" presName="rootText1" presStyleLbl="node0" presStyleIdx="0" presStyleCnt="1">
        <dgm:presLayoutVars>
          <dgm:chPref val="3"/>
        </dgm:presLayoutVars>
      </dgm:prSet>
      <dgm:spPr/>
    </dgm:pt>
    <dgm:pt modelId="{D4924797-766C-4A46-B31D-D1FE0C32FB28}" type="pres">
      <dgm:prSet presAssocID="{D209A4EF-E7FF-2F47-B25E-19CDD0AD31EF}" presName="rootConnector1" presStyleLbl="node1" presStyleIdx="0" presStyleCnt="0"/>
      <dgm:spPr/>
    </dgm:pt>
    <dgm:pt modelId="{50D12B5D-9DAE-6C45-B513-99C96B5828FB}" type="pres">
      <dgm:prSet presAssocID="{D209A4EF-E7FF-2F47-B25E-19CDD0AD31EF}" presName="hierChild2" presStyleCnt="0"/>
      <dgm:spPr/>
    </dgm:pt>
    <dgm:pt modelId="{55095807-A94C-1749-AD94-E0A3CCE0EBCA}" type="pres">
      <dgm:prSet presAssocID="{3E1C406B-E0DE-484A-9E48-7100AB224AB5}" presName="Name37" presStyleLbl="parChTrans1D2" presStyleIdx="0" presStyleCnt="2"/>
      <dgm:spPr/>
    </dgm:pt>
    <dgm:pt modelId="{1FAF3B33-CDC4-F042-9872-AD7FC7080DDF}" type="pres">
      <dgm:prSet presAssocID="{250F07F1-A41F-7347-A09B-A9AA74636E12}" presName="hierRoot2" presStyleCnt="0">
        <dgm:presLayoutVars>
          <dgm:hierBranch val="init"/>
        </dgm:presLayoutVars>
      </dgm:prSet>
      <dgm:spPr/>
    </dgm:pt>
    <dgm:pt modelId="{1AD74513-57B8-4641-8B15-4122A5665CCB}" type="pres">
      <dgm:prSet presAssocID="{250F07F1-A41F-7347-A09B-A9AA74636E12}" presName="rootComposite" presStyleCnt="0"/>
      <dgm:spPr/>
    </dgm:pt>
    <dgm:pt modelId="{61D4079D-7960-B749-956F-296CFE176A14}" type="pres">
      <dgm:prSet presAssocID="{250F07F1-A41F-7347-A09B-A9AA74636E12}" presName="rootText" presStyleLbl="node2" presStyleIdx="0" presStyleCnt="2" custLinFactNeighborX="4496">
        <dgm:presLayoutVars>
          <dgm:chPref val="3"/>
        </dgm:presLayoutVars>
      </dgm:prSet>
      <dgm:spPr/>
    </dgm:pt>
    <dgm:pt modelId="{BFBF1717-94BF-4649-91DB-A32D6646AECD}" type="pres">
      <dgm:prSet presAssocID="{250F07F1-A41F-7347-A09B-A9AA74636E12}" presName="rootConnector" presStyleLbl="node2" presStyleIdx="0" presStyleCnt="2"/>
      <dgm:spPr/>
    </dgm:pt>
    <dgm:pt modelId="{3D7F392F-AD7E-2D43-89B4-DF5B1D85A4BC}" type="pres">
      <dgm:prSet presAssocID="{250F07F1-A41F-7347-A09B-A9AA74636E12}" presName="hierChild4" presStyleCnt="0"/>
      <dgm:spPr/>
    </dgm:pt>
    <dgm:pt modelId="{C8A6F5B9-BB98-1C42-A32F-92C4327F26E1}" type="pres">
      <dgm:prSet presAssocID="{250F07F1-A41F-7347-A09B-A9AA74636E12}" presName="hierChild5" presStyleCnt="0"/>
      <dgm:spPr/>
    </dgm:pt>
    <dgm:pt modelId="{F7AFDB52-50B7-C849-9ED2-4CA7828D1F6D}" type="pres">
      <dgm:prSet presAssocID="{F32175DD-9B09-EF4B-9C2E-2C9F769533C6}" presName="Name37" presStyleLbl="parChTrans1D2" presStyleIdx="1" presStyleCnt="2"/>
      <dgm:spPr/>
    </dgm:pt>
    <dgm:pt modelId="{E3AADCF9-58C4-164B-BC95-DF8EF1D6439B}" type="pres">
      <dgm:prSet presAssocID="{E9BCF3EE-1808-5D40-ACE9-1061BD29986D}" presName="hierRoot2" presStyleCnt="0">
        <dgm:presLayoutVars>
          <dgm:hierBranch val="init"/>
        </dgm:presLayoutVars>
      </dgm:prSet>
      <dgm:spPr/>
    </dgm:pt>
    <dgm:pt modelId="{6DEAAA54-A328-4748-811F-6CE734D80220}" type="pres">
      <dgm:prSet presAssocID="{E9BCF3EE-1808-5D40-ACE9-1061BD29986D}" presName="rootComposite" presStyleCnt="0"/>
      <dgm:spPr/>
    </dgm:pt>
    <dgm:pt modelId="{91FACA28-264C-614D-B120-47E6B50FFD42}" type="pres">
      <dgm:prSet presAssocID="{E9BCF3EE-1808-5D40-ACE9-1061BD29986D}" presName="rootText" presStyleLbl="node2" presStyleIdx="1" presStyleCnt="2">
        <dgm:presLayoutVars>
          <dgm:chPref val="3"/>
        </dgm:presLayoutVars>
      </dgm:prSet>
      <dgm:spPr/>
    </dgm:pt>
    <dgm:pt modelId="{AF3882DD-1282-744A-B01B-7F80BC8EF2C7}" type="pres">
      <dgm:prSet presAssocID="{E9BCF3EE-1808-5D40-ACE9-1061BD29986D}" presName="rootConnector" presStyleLbl="node2" presStyleIdx="1" presStyleCnt="2"/>
      <dgm:spPr/>
    </dgm:pt>
    <dgm:pt modelId="{BE88563E-FD83-6D49-B635-1474454451BC}" type="pres">
      <dgm:prSet presAssocID="{E9BCF3EE-1808-5D40-ACE9-1061BD29986D}" presName="hierChild4" presStyleCnt="0"/>
      <dgm:spPr/>
    </dgm:pt>
    <dgm:pt modelId="{719C49AB-DD20-5E49-8C70-4B765BEC069F}" type="pres">
      <dgm:prSet presAssocID="{FE23FA12-55EE-1C45-BA34-33AD77DFA53D}" presName="Name37" presStyleLbl="parChTrans1D3" presStyleIdx="0" presStyleCnt="2"/>
      <dgm:spPr/>
    </dgm:pt>
    <dgm:pt modelId="{91A720BE-DE3C-4C47-A5CB-916322186F17}" type="pres">
      <dgm:prSet presAssocID="{1D15C73C-8ACD-E744-8BE8-8EAD84BDDC2D}" presName="hierRoot2" presStyleCnt="0">
        <dgm:presLayoutVars>
          <dgm:hierBranch val="init"/>
        </dgm:presLayoutVars>
      </dgm:prSet>
      <dgm:spPr/>
    </dgm:pt>
    <dgm:pt modelId="{1D8D6726-8B91-8446-BD83-4977BBE11596}" type="pres">
      <dgm:prSet presAssocID="{1D15C73C-8ACD-E744-8BE8-8EAD84BDDC2D}" presName="rootComposite" presStyleCnt="0"/>
      <dgm:spPr/>
    </dgm:pt>
    <dgm:pt modelId="{0A2493D6-F83F-114A-A594-64DBAA2227FB}" type="pres">
      <dgm:prSet presAssocID="{1D15C73C-8ACD-E744-8BE8-8EAD84BDDC2D}" presName="rootText" presStyleLbl="node3" presStyleIdx="0" presStyleCnt="2" custScaleX="116071">
        <dgm:presLayoutVars>
          <dgm:chPref val="3"/>
        </dgm:presLayoutVars>
      </dgm:prSet>
      <dgm:spPr/>
    </dgm:pt>
    <dgm:pt modelId="{A84647F5-C268-A345-BD2B-FF04ADB4405A}" type="pres">
      <dgm:prSet presAssocID="{1D15C73C-8ACD-E744-8BE8-8EAD84BDDC2D}" presName="rootConnector" presStyleLbl="node3" presStyleIdx="0" presStyleCnt="2"/>
      <dgm:spPr/>
    </dgm:pt>
    <dgm:pt modelId="{AFEBA98C-7430-6D40-BAEA-60BD7E8543C1}" type="pres">
      <dgm:prSet presAssocID="{1D15C73C-8ACD-E744-8BE8-8EAD84BDDC2D}" presName="hierChild4" presStyleCnt="0"/>
      <dgm:spPr/>
    </dgm:pt>
    <dgm:pt modelId="{40FA4CE2-23A6-304E-9885-71965BB7CBB5}" type="pres">
      <dgm:prSet presAssocID="{1D15C73C-8ACD-E744-8BE8-8EAD84BDDC2D}" presName="hierChild5" presStyleCnt="0"/>
      <dgm:spPr/>
    </dgm:pt>
    <dgm:pt modelId="{55A28773-933A-C54F-9ED3-40222394DF2C}" type="pres">
      <dgm:prSet presAssocID="{D76A2D1D-36BF-3B40-9567-A628542A30BA}" presName="Name37" presStyleLbl="parChTrans1D3" presStyleIdx="1" presStyleCnt="2"/>
      <dgm:spPr/>
    </dgm:pt>
    <dgm:pt modelId="{64779772-9F65-C241-9582-B82591102700}" type="pres">
      <dgm:prSet presAssocID="{14D8B2D2-88CB-0E48-8E91-392FF5ED177F}" presName="hierRoot2" presStyleCnt="0">
        <dgm:presLayoutVars>
          <dgm:hierBranch val="init"/>
        </dgm:presLayoutVars>
      </dgm:prSet>
      <dgm:spPr/>
    </dgm:pt>
    <dgm:pt modelId="{AF887F78-093E-2A46-A9DD-8EC9AA5EA62F}" type="pres">
      <dgm:prSet presAssocID="{14D8B2D2-88CB-0E48-8E91-392FF5ED177F}" presName="rootComposite" presStyleCnt="0"/>
      <dgm:spPr/>
    </dgm:pt>
    <dgm:pt modelId="{5D44EF0C-E36A-984D-8417-DCF41B74422D}" type="pres">
      <dgm:prSet presAssocID="{14D8B2D2-88CB-0E48-8E91-392FF5ED177F}" presName="rootText" presStyleLbl="node3" presStyleIdx="1" presStyleCnt="2" custScaleX="119851">
        <dgm:presLayoutVars>
          <dgm:chPref val="3"/>
        </dgm:presLayoutVars>
      </dgm:prSet>
      <dgm:spPr/>
    </dgm:pt>
    <dgm:pt modelId="{3B8621FC-0BA8-734A-8E30-EF68C2FCD46C}" type="pres">
      <dgm:prSet presAssocID="{14D8B2D2-88CB-0E48-8E91-392FF5ED177F}" presName="rootConnector" presStyleLbl="node3" presStyleIdx="1" presStyleCnt="2"/>
      <dgm:spPr/>
    </dgm:pt>
    <dgm:pt modelId="{50C49D39-0507-ED40-91D0-0654A408BBA0}" type="pres">
      <dgm:prSet presAssocID="{14D8B2D2-88CB-0E48-8E91-392FF5ED177F}" presName="hierChild4" presStyleCnt="0"/>
      <dgm:spPr/>
    </dgm:pt>
    <dgm:pt modelId="{729CFFBA-CE17-CC41-AD71-447F28A2F638}" type="pres">
      <dgm:prSet presAssocID="{14D8B2D2-88CB-0E48-8E91-392FF5ED177F}" presName="hierChild5" presStyleCnt="0"/>
      <dgm:spPr/>
    </dgm:pt>
    <dgm:pt modelId="{9E855B5F-3542-3149-8736-E2D08DEE77BF}" type="pres">
      <dgm:prSet presAssocID="{E9BCF3EE-1808-5D40-ACE9-1061BD29986D}" presName="hierChild5" presStyleCnt="0"/>
      <dgm:spPr/>
    </dgm:pt>
    <dgm:pt modelId="{3244AC28-500C-7641-98AC-50636BCBCA0E}" type="pres">
      <dgm:prSet presAssocID="{D209A4EF-E7FF-2F47-B25E-19CDD0AD31EF}" presName="hierChild3" presStyleCnt="0"/>
      <dgm:spPr/>
    </dgm:pt>
  </dgm:ptLst>
  <dgm:cxnLst>
    <dgm:cxn modelId="{5589D206-C2C2-FA43-A2B9-A6656F92D760}" type="presOf" srcId="{E9BCF3EE-1808-5D40-ACE9-1061BD29986D}" destId="{91FACA28-264C-614D-B120-47E6B50FFD42}" srcOrd="0" destOrd="0" presId="urn:microsoft.com/office/officeart/2005/8/layout/orgChart1"/>
    <dgm:cxn modelId="{D1EE9523-5F8E-554A-975F-7D46673507F8}" type="presOf" srcId="{D209A4EF-E7FF-2F47-B25E-19CDD0AD31EF}" destId="{D4924797-766C-4A46-B31D-D1FE0C32FB28}" srcOrd="1" destOrd="0" presId="urn:microsoft.com/office/officeart/2005/8/layout/orgChart1"/>
    <dgm:cxn modelId="{3EE49324-8E7E-3149-94C9-0CD2440FA914}" srcId="{E9BCF3EE-1808-5D40-ACE9-1061BD29986D}" destId="{14D8B2D2-88CB-0E48-8E91-392FF5ED177F}" srcOrd="1" destOrd="0" parTransId="{D76A2D1D-36BF-3B40-9567-A628542A30BA}" sibTransId="{6F48EB61-EB8F-C743-BED8-521F9AFD9051}"/>
    <dgm:cxn modelId="{1C7FC229-0FBC-954E-B94E-3F825F0F2867}" srcId="{E9BCF3EE-1808-5D40-ACE9-1061BD29986D}" destId="{1D15C73C-8ACD-E744-8BE8-8EAD84BDDC2D}" srcOrd="0" destOrd="0" parTransId="{FE23FA12-55EE-1C45-BA34-33AD77DFA53D}" sibTransId="{B332C0FC-C9AA-404A-866B-C62EB5F9189F}"/>
    <dgm:cxn modelId="{F83AE22C-CDD0-6745-9DDF-B3B6B8432121}" type="presOf" srcId="{14D8B2D2-88CB-0E48-8E91-392FF5ED177F}" destId="{3B8621FC-0BA8-734A-8E30-EF68C2FCD46C}" srcOrd="1" destOrd="0" presId="urn:microsoft.com/office/officeart/2005/8/layout/orgChart1"/>
    <dgm:cxn modelId="{3A2D7933-354B-F543-8024-E29089FB6060}" type="presOf" srcId="{FE23FA12-55EE-1C45-BA34-33AD77DFA53D}" destId="{719C49AB-DD20-5E49-8C70-4B765BEC069F}" srcOrd="0" destOrd="0" presId="urn:microsoft.com/office/officeart/2005/8/layout/orgChart1"/>
    <dgm:cxn modelId="{1D73CA35-5005-4744-BCD7-628187341FD8}" type="presOf" srcId="{1D15C73C-8ACD-E744-8BE8-8EAD84BDDC2D}" destId="{A84647F5-C268-A345-BD2B-FF04ADB4405A}" srcOrd="1" destOrd="0" presId="urn:microsoft.com/office/officeart/2005/8/layout/orgChart1"/>
    <dgm:cxn modelId="{83A33D72-1441-F144-BE9A-27FBE96416CB}" type="presOf" srcId="{D76A2D1D-36BF-3B40-9567-A628542A30BA}" destId="{55A28773-933A-C54F-9ED3-40222394DF2C}" srcOrd="0" destOrd="0" presId="urn:microsoft.com/office/officeart/2005/8/layout/orgChart1"/>
    <dgm:cxn modelId="{A6C00873-952E-CD46-955B-A94CB28FDB14}" type="presOf" srcId="{3E1C406B-E0DE-484A-9E48-7100AB224AB5}" destId="{55095807-A94C-1749-AD94-E0A3CCE0EBCA}" srcOrd="0" destOrd="0" presId="urn:microsoft.com/office/officeart/2005/8/layout/orgChart1"/>
    <dgm:cxn modelId="{2D0B7975-3526-1443-BFB2-BACEC5483289}" srcId="{D209A4EF-E7FF-2F47-B25E-19CDD0AD31EF}" destId="{E9BCF3EE-1808-5D40-ACE9-1061BD29986D}" srcOrd="1" destOrd="0" parTransId="{F32175DD-9B09-EF4B-9C2E-2C9F769533C6}" sibTransId="{1E566764-19A1-1649-A4FB-7DC2235A5C2A}"/>
    <dgm:cxn modelId="{3116C582-848E-AC42-915A-29ADE822EFD1}" type="presOf" srcId="{1D15C73C-8ACD-E744-8BE8-8EAD84BDDC2D}" destId="{0A2493D6-F83F-114A-A594-64DBAA2227FB}" srcOrd="0" destOrd="0" presId="urn:microsoft.com/office/officeart/2005/8/layout/orgChart1"/>
    <dgm:cxn modelId="{FE48838D-C9FB-C246-9E1C-16F12E21BB93}" type="presOf" srcId="{250F07F1-A41F-7347-A09B-A9AA74636E12}" destId="{BFBF1717-94BF-4649-91DB-A32D6646AECD}" srcOrd="1" destOrd="0" presId="urn:microsoft.com/office/officeart/2005/8/layout/orgChart1"/>
    <dgm:cxn modelId="{22A3349E-FEAB-5D41-B922-4AA9722F1AE2}" srcId="{D209A4EF-E7FF-2F47-B25E-19CDD0AD31EF}" destId="{250F07F1-A41F-7347-A09B-A9AA74636E12}" srcOrd="0" destOrd="0" parTransId="{3E1C406B-E0DE-484A-9E48-7100AB224AB5}" sibTransId="{7E167EFE-06F5-3942-B6CA-DD268B02DC7D}"/>
    <dgm:cxn modelId="{A2935AA5-B66F-DB44-B635-51A9A3DEB923}" srcId="{E4489322-1B25-1249-87FA-B6D77B5155FA}" destId="{D209A4EF-E7FF-2F47-B25E-19CDD0AD31EF}" srcOrd="0" destOrd="0" parTransId="{235D1526-9D21-5247-A8E1-5C2A3AABEBCC}" sibTransId="{A80C2910-5EAB-D846-8716-B1831EF56382}"/>
    <dgm:cxn modelId="{608822AA-2558-EC42-80DB-231CEFFECE43}" type="presOf" srcId="{250F07F1-A41F-7347-A09B-A9AA74636E12}" destId="{61D4079D-7960-B749-956F-296CFE176A14}" srcOrd="0" destOrd="0" presId="urn:microsoft.com/office/officeart/2005/8/layout/orgChart1"/>
    <dgm:cxn modelId="{048B4AC3-69FD-2B48-89AB-47ABE575CABA}" type="presOf" srcId="{F32175DD-9B09-EF4B-9C2E-2C9F769533C6}" destId="{F7AFDB52-50B7-C849-9ED2-4CA7828D1F6D}" srcOrd="0" destOrd="0" presId="urn:microsoft.com/office/officeart/2005/8/layout/orgChart1"/>
    <dgm:cxn modelId="{10F55BE7-7049-3542-B158-F236F7EDAC1C}" type="presOf" srcId="{D209A4EF-E7FF-2F47-B25E-19CDD0AD31EF}" destId="{0FC46954-59A3-8A48-B69D-E7E436305848}" srcOrd="0" destOrd="0" presId="urn:microsoft.com/office/officeart/2005/8/layout/orgChart1"/>
    <dgm:cxn modelId="{D5AB91EA-4A1E-B54C-BBFD-8F8C758595C6}" type="presOf" srcId="{14D8B2D2-88CB-0E48-8E91-392FF5ED177F}" destId="{5D44EF0C-E36A-984D-8417-DCF41B74422D}" srcOrd="0" destOrd="0" presId="urn:microsoft.com/office/officeart/2005/8/layout/orgChart1"/>
    <dgm:cxn modelId="{AC48C4EC-5A37-D84D-9973-6E686781C90F}" type="presOf" srcId="{E9BCF3EE-1808-5D40-ACE9-1061BD29986D}" destId="{AF3882DD-1282-744A-B01B-7F80BC8EF2C7}" srcOrd="1" destOrd="0" presId="urn:microsoft.com/office/officeart/2005/8/layout/orgChart1"/>
    <dgm:cxn modelId="{90C8CEF7-3CDB-AC4A-9836-198E7F9705DD}" type="presOf" srcId="{E4489322-1B25-1249-87FA-B6D77B5155FA}" destId="{8C0170DC-89CE-514C-A8B8-561A301EFE74}" srcOrd="0" destOrd="0" presId="urn:microsoft.com/office/officeart/2005/8/layout/orgChart1"/>
    <dgm:cxn modelId="{9F1FDDD6-84E2-0A46-84EA-1D7166F352A8}" type="presParOf" srcId="{8C0170DC-89CE-514C-A8B8-561A301EFE74}" destId="{0E205381-C660-9840-86C6-ADB0BFE45755}" srcOrd="0" destOrd="0" presId="urn:microsoft.com/office/officeart/2005/8/layout/orgChart1"/>
    <dgm:cxn modelId="{14D655EB-8FD1-1145-BDF4-4E8536DD3D1C}" type="presParOf" srcId="{0E205381-C660-9840-86C6-ADB0BFE45755}" destId="{ECE488A2-1DE8-AC4B-A646-44010D06A548}" srcOrd="0" destOrd="0" presId="urn:microsoft.com/office/officeart/2005/8/layout/orgChart1"/>
    <dgm:cxn modelId="{8375C49D-F5D6-CF49-A2C6-E7EDCD40A9A3}" type="presParOf" srcId="{ECE488A2-1DE8-AC4B-A646-44010D06A548}" destId="{0FC46954-59A3-8A48-B69D-E7E436305848}" srcOrd="0" destOrd="0" presId="urn:microsoft.com/office/officeart/2005/8/layout/orgChart1"/>
    <dgm:cxn modelId="{18110AA7-9F30-E648-A4EC-4B090111A1D3}" type="presParOf" srcId="{ECE488A2-1DE8-AC4B-A646-44010D06A548}" destId="{D4924797-766C-4A46-B31D-D1FE0C32FB28}" srcOrd="1" destOrd="0" presId="urn:microsoft.com/office/officeart/2005/8/layout/orgChart1"/>
    <dgm:cxn modelId="{0F5B1B04-DD13-6B45-B294-75FF0EE8F110}" type="presParOf" srcId="{0E205381-C660-9840-86C6-ADB0BFE45755}" destId="{50D12B5D-9DAE-6C45-B513-99C96B5828FB}" srcOrd="1" destOrd="0" presId="urn:microsoft.com/office/officeart/2005/8/layout/orgChart1"/>
    <dgm:cxn modelId="{CA74BE5C-C525-E045-A070-49EADC31BCFC}" type="presParOf" srcId="{50D12B5D-9DAE-6C45-B513-99C96B5828FB}" destId="{55095807-A94C-1749-AD94-E0A3CCE0EBCA}" srcOrd="0" destOrd="0" presId="urn:microsoft.com/office/officeart/2005/8/layout/orgChart1"/>
    <dgm:cxn modelId="{6C5BB52C-4A27-3245-8DA4-B0288D20B2B8}" type="presParOf" srcId="{50D12B5D-9DAE-6C45-B513-99C96B5828FB}" destId="{1FAF3B33-CDC4-F042-9872-AD7FC7080DDF}" srcOrd="1" destOrd="0" presId="urn:microsoft.com/office/officeart/2005/8/layout/orgChart1"/>
    <dgm:cxn modelId="{6C96B510-E51C-1A4B-BA7D-B7135F970E21}" type="presParOf" srcId="{1FAF3B33-CDC4-F042-9872-AD7FC7080DDF}" destId="{1AD74513-57B8-4641-8B15-4122A5665CCB}" srcOrd="0" destOrd="0" presId="urn:microsoft.com/office/officeart/2005/8/layout/orgChart1"/>
    <dgm:cxn modelId="{548E44CE-6414-7F4C-9EC8-52CF28BEBD2C}" type="presParOf" srcId="{1AD74513-57B8-4641-8B15-4122A5665CCB}" destId="{61D4079D-7960-B749-956F-296CFE176A14}" srcOrd="0" destOrd="0" presId="urn:microsoft.com/office/officeart/2005/8/layout/orgChart1"/>
    <dgm:cxn modelId="{2C3BF831-C6F4-6949-A7F2-383480E13DC9}" type="presParOf" srcId="{1AD74513-57B8-4641-8B15-4122A5665CCB}" destId="{BFBF1717-94BF-4649-91DB-A32D6646AECD}" srcOrd="1" destOrd="0" presId="urn:microsoft.com/office/officeart/2005/8/layout/orgChart1"/>
    <dgm:cxn modelId="{A1CE0C7B-3A38-4646-971B-D60621FE1D3C}" type="presParOf" srcId="{1FAF3B33-CDC4-F042-9872-AD7FC7080DDF}" destId="{3D7F392F-AD7E-2D43-89B4-DF5B1D85A4BC}" srcOrd="1" destOrd="0" presId="urn:microsoft.com/office/officeart/2005/8/layout/orgChart1"/>
    <dgm:cxn modelId="{886C9FD4-A92B-0249-8F55-2FED01907D82}" type="presParOf" srcId="{1FAF3B33-CDC4-F042-9872-AD7FC7080DDF}" destId="{C8A6F5B9-BB98-1C42-A32F-92C4327F26E1}" srcOrd="2" destOrd="0" presId="urn:microsoft.com/office/officeart/2005/8/layout/orgChart1"/>
    <dgm:cxn modelId="{BF0D48EB-F687-4040-820E-07BA615354D8}" type="presParOf" srcId="{50D12B5D-9DAE-6C45-B513-99C96B5828FB}" destId="{F7AFDB52-50B7-C849-9ED2-4CA7828D1F6D}" srcOrd="2" destOrd="0" presId="urn:microsoft.com/office/officeart/2005/8/layout/orgChart1"/>
    <dgm:cxn modelId="{55AE5C1E-0415-344B-B316-8F688AB6ED5F}" type="presParOf" srcId="{50D12B5D-9DAE-6C45-B513-99C96B5828FB}" destId="{E3AADCF9-58C4-164B-BC95-DF8EF1D6439B}" srcOrd="3" destOrd="0" presId="urn:microsoft.com/office/officeart/2005/8/layout/orgChart1"/>
    <dgm:cxn modelId="{72D558A8-A9C0-2846-A4D9-E4527F8FF81D}" type="presParOf" srcId="{E3AADCF9-58C4-164B-BC95-DF8EF1D6439B}" destId="{6DEAAA54-A328-4748-811F-6CE734D80220}" srcOrd="0" destOrd="0" presId="urn:microsoft.com/office/officeart/2005/8/layout/orgChart1"/>
    <dgm:cxn modelId="{210ED8C7-49C1-CA44-93D9-E210718E90F2}" type="presParOf" srcId="{6DEAAA54-A328-4748-811F-6CE734D80220}" destId="{91FACA28-264C-614D-B120-47E6B50FFD42}" srcOrd="0" destOrd="0" presId="urn:microsoft.com/office/officeart/2005/8/layout/orgChart1"/>
    <dgm:cxn modelId="{A169FC2D-A124-264E-9972-02A9AA4B0CEF}" type="presParOf" srcId="{6DEAAA54-A328-4748-811F-6CE734D80220}" destId="{AF3882DD-1282-744A-B01B-7F80BC8EF2C7}" srcOrd="1" destOrd="0" presId="urn:microsoft.com/office/officeart/2005/8/layout/orgChart1"/>
    <dgm:cxn modelId="{CDB50789-A27D-B044-A023-4689FE522540}" type="presParOf" srcId="{E3AADCF9-58C4-164B-BC95-DF8EF1D6439B}" destId="{BE88563E-FD83-6D49-B635-1474454451BC}" srcOrd="1" destOrd="0" presId="urn:microsoft.com/office/officeart/2005/8/layout/orgChart1"/>
    <dgm:cxn modelId="{9729B727-04DA-7E4F-BDC6-4C99D09B8279}" type="presParOf" srcId="{BE88563E-FD83-6D49-B635-1474454451BC}" destId="{719C49AB-DD20-5E49-8C70-4B765BEC069F}" srcOrd="0" destOrd="0" presId="urn:microsoft.com/office/officeart/2005/8/layout/orgChart1"/>
    <dgm:cxn modelId="{E8CFB540-A894-CF45-8134-459C4AB17076}" type="presParOf" srcId="{BE88563E-FD83-6D49-B635-1474454451BC}" destId="{91A720BE-DE3C-4C47-A5CB-916322186F17}" srcOrd="1" destOrd="0" presId="urn:microsoft.com/office/officeart/2005/8/layout/orgChart1"/>
    <dgm:cxn modelId="{B913F06B-5B85-C24B-BFC0-C03A35086DFF}" type="presParOf" srcId="{91A720BE-DE3C-4C47-A5CB-916322186F17}" destId="{1D8D6726-8B91-8446-BD83-4977BBE11596}" srcOrd="0" destOrd="0" presId="urn:microsoft.com/office/officeart/2005/8/layout/orgChart1"/>
    <dgm:cxn modelId="{5403267A-4A61-F04B-9598-EDE213B7AFF3}" type="presParOf" srcId="{1D8D6726-8B91-8446-BD83-4977BBE11596}" destId="{0A2493D6-F83F-114A-A594-64DBAA2227FB}" srcOrd="0" destOrd="0" presId="urn:microsoft.com/office/officeart/2005/8/layout/orgChart1"/>
    <dgm:cxn modelId="{9F55CEE9-0987-6740-BC61-876D8D4949A2}" type="presParOf" srcId="{1D8D6726-8B91-8446-BD83-4977BBE11596}" destId="{A84647F5-C268-A345-BD2B-FF04ADB4405A}" srcOrd="1" destOrd="0" presId="urn:microsoft.com/office/officeart/2005/8/layout/orgChart1"/>
    <dgm:cxn modelId="{5701BBBC-C968-3F4B-9205-477754F739A3}" type="presParOf" srcId="{91A720BE-DE3C-4C47-A5CB-916322186F17}" destId="{AFEBA98C-7430-6D40-BAEA-60BD7E8543C1}" srcOrd="1" destOrd="0" presId="urn:microsoft.com/office/officeart/2005/8/layout/orgChart1"/>
    <dgm:cxn modelId="{2ED7E5D2-76DB-AC45-AB1A-C3275EFE613D}" type="presParOf" srcId="{91A720BE-DE3C-4C47-A5CB-916322186F17}" destId="{40FA4CE2-23A6-304E-9885-71965BB7CBB5}" srcOrd="2" destOrd="0" presId="urn:microsoft.com/office/officeart/2005/8/layout/orgChart1"/>
    <dgm:cxn modelId="{3C6DECAF-2D7D-174D-A67B-E0BAC8B1A6EC}" type="presParOf" srcId="{BE88563E-FD83-6D49-B635-1474454451BC}" destId="{55A28773-933A-C54F-9ED3-40222394DF2C}" srcOrd="2" destOrd="0" presId="urn:microsoft.com/office/officeart/2005/8/layout/orgChart1"/>
    <dgm:cxn modelId="{BF051C50-59D4-644A-923C-6FB5900AA35F}" type="presParOf" srcId="{BE88563E-FD83-6D49-B635-1474454451BC}" destId="{64779772-9F65-C241-9582-B82591102700}" srcOrd="3" destOrd="0" presId="urn:microsoft.com/office/officeart/2005/8/layout/orgChart1"/>
    <dgm:cxn modelId="{572CFBD7-C02E-C641-B252-01C7C8C741E5}" type="presParOf" srcId="{64779772-9F65-C241-9582-B82591102700}" destId="{AF887F78-093E-2A46-A9DD-8EC9AA5EA62F}" srcOrd="0" destOrd="0" presId="urn:microsoft.com/office/officeart/2005/8/layout/orgChart1"/>
    <dgm:cxn modelId="{2BDBE2FA-155F-F54B-A0CA-412CA3A57E5C}" type="presParOf" srcId="{AF887F78-093E-2A46-A9DD-8EC9AA5EA62F}" destId="{5D44EF0C-E36A-984D-8417-DCF41B74422D}" srcOrd="0" destOrd="0" presId="urn:microsoft.com/office/officeart/2005/8/layout/orgChart1"/>
    <dgm:cxn modelId="{C8C62E8C-44D7-0044-B96F-5E6270762A09}" type="presParOf" srcId="{AF887F78-093E-2A46-A9DD-8EC9AA5EA62F}" destId="{3B8621FC-0BA8-734A-8E30-EF68C2FCD46C}" srcOrd="1" destOrd="0" presId="urn:microsoft.com/office/officeart/2005/8/layout/orgChart1"/>
    <dgm:cxn modelId="{9D8D131B-FD75-EE4B-9580-E00A1DCC5BA5}" type="presParOf" srcId="{64779772-9F65-C241-9582-B82591102700}" destId="{50C49D39-0507-ED40-91D0-0654A408BBA0}" srcOrd="1" destOrd="0" presId="urn:microsoft.com/office/officeart/2005/8/layout/orgChart1"/>
    <dgm:cxn modelId="{C1793D34-9B71-CD42-9BC6-EF031C8A183D}" type="presParOf" srcId="{64779772-9F65-C241-9582-B82591102700}" destId="{729CFFBA-CE17-CC41-AD71-447F28A2F638}" srcOrd="2" destOrd="0" presId="urn:microsoft.com/office/officeart/2005/8/layout/orgChart1"/>
    <dgm:cxn modelId="{43108EC6-BE4E-1D4E-A801-BFB546365D89}" type="presParOf" srcId="{E3AADCF9-58C4-164B-BC95-DF8EF1D6439B}" destId="{9E855B5F-3542-3149-8736-E2D08DEE77BF}" srcOrd="2" destOrd="0" presId="urn:microsoft.com/office/officeart/2005/8/layout/orgChart1"/>
    <dgm:cxn modelId="{C5D37F7A-06CA-1641-A2C7-E6CE6501C979}" type="presParOf" srcId="{0E205381-C660-9840-86C6-ADB0BFE45755}" destId="{3244AC28-500C-7641-98AC-50636BCBCA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4489322-1B25-1249-87FA-B6D77B5155FA}" type="doc">
      <dgm:prSet loTypeId="urn:microsoft.com/office/officeart/2005/8/layout/orgChar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209A4EF-E7FF-2F47-B25E-19CDD0AD31EF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gm:t>
    </dgm:pt>
    <dgm:pt modelId="{235D1526-9D21-5247-A8E1-5C2A3AABEBCC}" type="parTrans" cxnId="{A2935AA5-B66F-DB44-B635-51A9A3DEB923}">
      <dgm:prSet/>
      <dgm:spPr/>
      <dgm:t>
        <a:bodyPr/>
        <a:lstStyle/>
        <a:p>
          <a:endParaRPr lang="en-US"/>
        </a:p>
      </dgm:t>
    </dgm:pt>
    <dgm:pt modelId="{A80C2910-5EAB-D846-8716-B1831EF56382}" type="sibTrans" cxnId="{A2935AA5-B66F-DB44-B635-51A9A3DEB923}">
      <dgm:prSet/>
      <dgm:spPr/>
      <dgm:t>
        <a:bodyPr/>
        <a:lstStyle/>
        <a:p>
          <a:endParaRPr lang="en-US"/>
        </a:p>
      </dgm:t>
    </dgm:pt>
    <dgm:pt modelId="{250F07F1-A41F-7347-A09B-A9AA74636E1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gm:t>
    </dgm:pt>
    <dgm:pt modelId="{3E1C406B-E0DE-484A-9E48-7100AB224AB5}" type="parTrans" cxnId="{22A3349E-FEAB-5D41-B922-4AA9722F1AE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E167EFE-06F5-3942-B6CA-DD268B02DC7D}" type="sibTrans" cxnId="{22A3349E-FEAB-5D41-B922-4AA9722F1AE2}">
      <dgm:prSet/>
      <dgm:spPr/>
      <dgm:t>
        <a:bodyPr/>
        <a:lstStyle/>
        <a:p>
          <a:endParaRPr lang="en-US"/>
        </a:p>
      </dgm:t>
    </dgm:pt>
    <dgm:pt modelId="{E9BCF3EE-1808-5D40-ACE9-1061BD29986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gm:t>
    </dgm:pt>
    <dgm:pt modelId="{F32175DD-9B09-EF4B-9C2E-2C9F769533C6}" type="parTrans" cxnId="{2D0B7975-3526-1443-BFB2-BACEC5483289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E566764-19A1-1649-A4FB-7DC2235A5C2A}" type="sibTrans" cxnId="{2D0B7975-3526-1443-BFB2-BACEC5483289}">
      <dgm:prSet/>
      <dgm:spPr/>
      <dgm:t>
        <a:bodyPr/>
        <a:lstStyle/>
        <a:p>
          <a:endParaRPr lang="en-US"/>
        </a:p>
      </dgm:t>
    </dgm:pt>
    <dgm:pt modelId="{1D15C73C-8ACD-E744-8BE8-8EAD84BDDC2D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gm:t>
    </dgm:pt>
    <dgm:pt modelId="{FE23FA12-55EE-1C45-BA34-33AD77DFA53D}" type="parTrans" cxnId="{1C7FC229-0FBC-954E-B94E-3F825F0F2867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32C0FC-C9AA-404A-866B-C62EB5F9189F}" type="sibTrans" cxnId="{1C7FC229-0FBC-954E-B94E-3F825F0F2867}">
      <dgm:prSet/>
      <dgm:spPr/>
      <dgm:t>
        <a:bodyPr/>
        <a:lstStyle/>
        <a:p>
          <a:endParaRPr lang="en-US"/>
        </a:p>
      </dgm:t>
    </dgm:pt>
    <dgm:pt modelId="{14D8B2D2-88CB-0E48-8E91-392FF5ED177F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gm:t>
    </dgm:pt>
    <dgm:pt modelId="{D76A2D1D-36BF-3B40-9567-A628542A30BA}" type="parTrans" cxnId="{3EE49324-8E7E-3149-94C9-0CD2440FA914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48EB61-EB8F-C743-BED8-521F9AFD9051}" type="sibTrans" cxnId="{3EE49324-8E7E-3149-94C9-0CD2440FA914}">
      <dgm:prSet/>
      <dgm:spPr/>
      <dgm:t>
        <a:bodyPr/>
        <a:lstStyle/>
        <a:p>
          <a:endParaRPr lang="en-US"/>
        </a:p>
      </dgm:t>
    </dgm:pt>
    <dgm:pt modelId="{8C0170DC-89CE-514C-A8B8-561A301EFE74}" type="pres">
      <dgm:prSet presAssocID="{E4489322-1B25-1249-87FA-B6D77B5155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205381-C660-9840-86C6-ADB0BFE45755}" type="pres">
      <dgm:prSet presAssocID="{D209A4EF-E7FF-2F47-B25E-19CDD0AD31EF}" presName="hierRoot1" presStyleCnt="0">
        <dgm:presLayoutVars>
          <dgm:hierBranch val="init"/>
        </dgm:presLayoutVars>
      </dgm:prSet>
      <dgm:spPr/>
    </dgm:pt>
    <dgm:pt modelId="{ECE488A2-1DE8-AC4B-A646-44010D06A548}" type="pres">
      <dgm:prSet presAssocID="{D209A4EF-E7FF-2F47-B25E-19CDD0AD31EF}" presName="rootComposite1" presStyleCnt="0"/>
      <dgm:spPr/>
    </dgm:pt>
    <dgm:pt modelId="{0FC46954-59A3-8A48-B69D-E7E436305848}" type="pres">
      <dgm:prSet presAssocID="{D209A4EF-E7FF-2F47-B25E-19CDD0AD31EF}" presName="rootText1" presStyleLbl="node0" presStyleIdx="0" presStyleCnt="1">
        <dgm:presLayoutVars>
          <dgm:chPref val="3"/>
        </dgm:presLayoutVars>
      </dgm:prSet>
      <dgm:spPr/>
    </dgm:pt>
    <dgm:pt modelId="{D4924797-766C-4A46-B31D-D1FE0C32FB28}" type="pres">
      <dgm:prSet presAssocID="{D209A4EF-E7FF-2F47-B25E-19CDD0AD31EF}" presName="rootConnector1" presStyleLbl="node1" presStyleIdx="0" presStyleCnt="0"/>
      <dgm:spPr/>
    </dgm:pt>
    <dgm:pt modelId="{50D12B5D-9DAE-6C45-B513-99C96B5828FB}" type="pres">
      <dgm:prSet presAssocID="{D209A4EF-E7FF-2F47-B25E-19CDD0AD31EF}" presName="hierChild2" presStyleCnt="0"/>
      <dgm:spPr/>
    </dgm:pt>
    <dgm:pt modelId="{55095807-A94C-1749-AD94-E0A3CCE0EBCA}" type="pres">
      <dgm:prSet presAssocID="{3E1C406B-E0DE-484A-9E48-7100AB224AB5}" presName="Name37" presStyleLbl="parChTrans1D2" presStyleIdx="0" presStyleCnt="2"/>
      <dgm:spPr/>
    </dgm:pt>
    <dgm:pt modelId="{1FAF3B33-CDC4-F042-9872-AD7FC7080DDF}" type="pres">
      <dgm:prSet presAssocID="{250F07F1-A41F-7347-A09B-A9AA74636E12}" presName="hierRoot2" presStyleCnt="0">
        <dgm:presLayoutVars>
          <dgm:hierBranch val="init"/>
        </dgm:presLayoutVars>
      </dgm:prSet>
      <dgm:spPr/>
    </dgm:pt>
    <dgm:pt modelId="{1AD74513-57B8-4641-8B15-4122A5665CCB}" type="pres">
      <dgm:prSet presAssocID="{250F07F1-A41F-7347-A09B-A9AA74636E12}" presName="rootComposite" presStyleCnt="0"/>
      <dgm:spPr/>
    </dgm:pt>
    <dgm:pt modelId="{61D4079D-7960-B749-956F-296CFE176A14}" type="pres">
      <dgm:prSet presAssocID="{250F07F1-A41F-7347-A09B-A9AA74636E12}" presName="rootText" presStyleLbl="node2" presStyleIdx="0" presStyleCnt="2" custLinFactNeighborX="4496">
        <dgm:presLayoutVars>
          <dgm:chPref val="3"/>
        </dgm:presLayoutVars>
      </dgm:prSet>
      <dgm:spPr/>
    </dgm:pt>
    <dgm:pt modelId="{BFBF1717-94BF-4649-91DB-A32D6646AECD}" type="pres">
      <dgm:prSet presAssocID="{250F07F1-A41F-7347-A09B-A9AA74636E12}" presName="rootConnector" presStyleLbl="node2" presStyleIdx="0" presStyleCnt="2"/>
      <dgm:spPr/>
    </dgm:pt>
    <dgm:pt modelId="{3D7F392F-AD7E-2D43-89B4-DF5B1D85A4BC}" type="pres">
      <dgm:prSet presAssocID="{250F07F1-A41F-7347-A09B-A9AA74636E12}" presName="hierChild4" presStyleCnt="0"/>
      <dgm:spPr/>
    </dgm:pt>
    <dgm:pt modelId="{C8A6F5B9-BB98-1C42-A32F-92C4327F26E1}" type="pres">
      <dgm:prSet presAssocID="{250F07F1-A41F-7347-A09B-A9AA74636E12}" presName="hierChild5" presStyleCnt="0"/>
      <dgm:spPr/>
    </dgm:pt>
    <dgm:pt modelId="{F7AFDB52-50B7-C849-9ED2-4CA7828D1F6D}" type="pres">
      <dgm:prSet presAssocID="{F32175DD-9B09-EF4B-9C2E-2C9F769533C6}" presName="Name37" presStyleLbl="parChTrans1D2" presStyleIdx="1" presStyleCnt="2"/>
      <dgm:spPr/>
    </dgm:pt>
    <dgm:pt modelId="{E3AADCF9-58C4-164B-BC95-DF8EF1D6439B}" type="pres">
      <dgm:prSet presAssocID="{E9BCF3EE-1808-5D40-ACE9-1061BD29986D}" presName="hierRoot2" presStyleCnt="0">
        <dgm:presLayoutVars>
          <dgm:hierBranch val="init"/>
        </dgm:presLayoutVars>
      </dgm:prSet>
      <dgm:spPr/>
    </dgm:pt>
    <dgm:pt modelId="{6DEAAA54-A328-4748-811F-6CE734D80220}" type="pres">
      <dgm:prSet presAssocID="{E9BCF3EE-1808-5D40-ACE9-1061BD29986D}" presName="rootComposite" presStyleCnt="0"/>
      <dgm:spPr/>
    </dgm:pt>
    <dgm:pt modelId="{91FACA28-264C-614D-B120-47E6B50FFD42}" type="pres">
      <dgm:prSet presAssocID="{E9BCF3EE-1808-5D40-ACE9-1061BD29986D}" presName="rootText" presStyleLbl="node2" presStyleIdx="1" presStyleCnt="2">
        <dgm:presLayoutVars>
          <dgm:chPref val="3"/>
        </dgm:presLayoutVars>
      </dgm:prSet>
      <dgm:spPr/>
    </dgm:pt>
    <dgm:pt modelId="{AF3882DD-1282-744A-B01B-7F80BC8EF2C7}" type="pres">
      <dgm:prSet presAssocID="{E9BCF3EE-1808-5D40-ACE9-1061BD29986D}" presName="rootConnector" presStyleLbl="node2" presStyleIdx="1" presStyleCnt="2"/>
      <dgm:spPr/>
    </dgm:pt>
    <dgm:pt modelId="{BE88563E-FD83-6D49-B635-1474454451BC}" type="pres">
      <dgm:prSet presAssocID="{E9BCF3EE-1808-5D40-ACE9-1061BD29986D}" presName="hierChild4" presStyleCnt="0"/>
      <dgm:spPr/>
    </dgm:pt>
    <dgm:pt modelId="{719C49AB-DD20-5E49-8C70-4B765BEC069F}" type="pres">
      <dgm:prSet presAssocID="{FE23FA12-55EE-1C45-BA34-33AD77DFA53D}" presName="Name37" presStyleLbl="parChTrans1D3" presStyleIdx="0" presStyleCnt="2"/>
      <dgm:spPr/>
    </dgm:pt>
    <dgm:pt modelId="{91A720BE-DE3C-4C47-A5CB-916322186F17}" type="pres">
      <dgm:prSet presAssocID="{1D15C73C-8ACD-E744-8BE8-8EAD84BDDC2D}" presName="hierRoot2" presStyleCnt="0">
        <dgm:presLayoutVars>
          <dgm:hierBranch val="init"/>
        </dgm:presLayoutVars>
      </dgm:prSet>
      <dgm:spPr/>
    </dgm:pt>
    <dgm:pt modelId="{1D8D6726-8B91-8446-BD83-4977BBE11596}" type="pres">
      <dgm:prSet presAssocID="{1D15C73C-8ACD-E744-8BE8-8EAD84BDDC2D}" presName="rootComposite" presStyleCnt="0"/>
      <dgm:spPr/>
    </dgm:pt>
    <dgm:pt modelId="{0A2493D6-F83F-114A-A594-64DBAA2227FB}" type="pres">
      <dgm:prSet presAssocID="{1D15C73C-8ACD-E744-8BE8-8EAD84BDDC2D}" presName="rootText" presStyleLbl="node3" presStyleIdx="0" presStyleCnt="2" custScaleX="116071">
        <dgm:presLayoutVars>
          <dgm:chPref val="3"/>
        </dgm:presLayoutVars>
      </dgm:prSet>
      <dgm:spPr/>
    </dgm:pt>
    <dgm:pt modelId="{A84647F5-C268-A345-BD2B-FF04ADB4405A}" type="pres">
      <dgm:prSet presAssocID="{1D15C73C-8ACD-E744-8BE8-8EAD84BDDC2D}" presName="rootConnector" presStyleLbl="node3" presStyleIdx="0" presStyleCnt="2"/>
      <dgm:spPr/>
    </dgm:pt>
    <dgm:pt modelId="{AFEBA98C-7430-6D40-BAEA-60BD7E8543C1}" type="pres">
      <dgm:prSet presAssocID="{1D15C73C-8ACD-E744-8BE8-8EAD84BDDC2D}" presName="hierChild4" presStyleCnt="0"/>
      <dgm:spPr/>
    </dgm:pt>
    <dgm:pt modelId="{40FA4CE2-23A6-304E-9885-71965BB7CBB5}" type="pres">
      <dgm:prSet presAssocID="{1D15C73C-8ACD-E744-8BE8-8EAD84BDDC2D}" presName="hierChild5" presStyleCnt="0"/>
      <dgm:spPr/>
    </dgm:pt>
    <dgm:pt modelId="{55A28773-933A-C54F-9ED3-40222394DF2C}" type="pres">
      <dgm:prSet presAssocID="{D76A2D1D-36BF-3B40-9567-A628542A30BA}" presName="Name37" presStyleLbl="parChTrans1D3" presStyleIdx="1" presStyleCnt="2"/>
      <dgm:spPr/>
    </dgm:pt>
    <dgm:pt modelId="{64779772-9F65-C241-9582-B82591102700}" type="pres">
      <dgm:prSet presAssocID="{14D8B2D2-88CB-0E48-8E91-392FF5ED177F}" presName="hierRoot2" presStyleCnt="0">
        <dgm:presLayoutVars>
          <dgm:hierBranch val="init"/>
        </dgm:presLayoutVars>
      </dgm:prSet>
      <dgm:spPr/>
    </dgm:pt>
    <dgm:pt modelId="{AF887F78-093E-2A46-A9DD-8EC9AA5EA62F}" type="pres">
      <dgm:prSet presAssocID="{14D8B2D2-88CB-0E48-8E91-392FF5ED177F}" presName="rootComposite" presStyleCnt="0"/>
      <dgm:spPr/>
    </dgm:pt>
    <dgm:pt modelId="{5D44EF0C-E36A-984D-8417-DCF41B74422D}" type="pres">
      <dgm:prSet presAssocID="{14D8B2D2-88CB-0E48-8E91-392FF5ED177F}" presName="rootText" presStyleLbl="node3" presStyleIdx="1" presStyleCnt="2" custScaleX="119851">
        <dgm:presLayoutVars>
          <dgm:chPref val="3"/>
        </dgm:presLayoutVars>
      </dgm:prSet>
      <dgm:spPr/>
    </dgm:pt>
    <dgm:pt modelId="{3B8621FC-0BA8-734A-8E30-EF68C2FCD46C}" type="pres">
      <dgm:prSet presAssocID="{14D8B2D2-88CB-0E48-8E91-392FF5ED177F}" presName="rootConnector" presStyleLbl="node3" presStyleIdx="1" presStyleCnt="2"/>
      <dgm:spPr/>
    </dgm:pt>
    <dgm:pt modelId="{50C49D39-0507-ED40-91D0-0654A408BBA0}" type="pres">
      <dgm:prSet presAssocID="{14D8B2D2-88CB-0E48-8E91-392FF5ED177F}" presName="hierChild4" presStyleCnt="0"/>
      <dgm:spPr/>
    </dgm:pt>
    <dgm:pt modelId="{729CFFBA-CE17-CC41-AD71-447F28A2F638}" type="pres">
      <dgm:prSet presAssocID="{14D8B2D2-88CB-0E48-8E91-392FF5ED177F}" presName="hierChild5" presStyleCnt="0"/>
      <dgm:spPr/>
    </dgm:pt>
    <dgm:pt modelId="{9E855B5F-3542-3149-8736-E2D08DEE77BF}" type="pres">
      <dgm:prSet presAssocID="{E9BCF3EE-1808-5D40-ACE9-1061BD29986D}" presName="hierChild5" presStyleCnt="0"/>
      <dgm:spPr/>
    </dgm:pt>
    <dgm:pt modelId="{3244AC28-500C-7641-98AC-50636BCBCA0E}" type="pres">
      <dgm:prSet presAssocID="{D209A4EF-E7FF-2F47-B25E-19CDD0AD31EF}" presName="hierChild3" presStyleCnt="0"/>
      <dgm:spPr/>
    </dgm:pt>
  </dgm:ptLst>
  <dgm:cxnLst>
    <dgm:cxn modelId="{5589D206-C2C2-FA43-A2B9-A6656F92D760}" type="presOf" srcId="{E9BCF3EE-1808-5D40-ACE9-1061BD29986D}" destId="{91FACA28-264C-614D-B120-47E6B50FFD42}" srcOrd="0" destOrd="0" presId="urn:microsoft.com/office/officeart/2005/8/layout/orgChart1"/>
    <dgm:cxn modelId="{D1EE9523-5F8E-554A-975F-7D46673507F8}" type="presOf" srcId="{D209A4EF-E7FF-2F47-B25E-19CDD0AD31EF}" destId="{D4924797-766C-4A46-B31D-D1FE0C32FB28}" srcOrd="1" destOrd="0" presId="urn:microsoft.com/office/officeart/2005/8/layout/orgChart1"/>
    <dgm:cxn modelId="{3EE49324-8E7E-3149-94C9-0CD2440FA914}" srcId="{E9BCF3EE-1808-5D40-ACE9-1061BD29986D}" destId="{14D8B2D2-88CB-0E48-8E91-392FF5ED177F}" srcOrd="1" destOrd="0" parTransId="{D76A2D1D-36BF-3B40-9567-A628542A30BA}" sibTransId="{6F48EB61-EB8F-C743-BED8-521F9AFD9051}"/>
    <dgm:cxn modelId="{1C7FC229-0FBC-954E-B94E-3F825F0F2867}" srcId="{E9BCF3EE-1808-5D40-ACE9-1061BD29986D}" destId="{1D15C73C-8ACD-E744-8BE8-8EAD84BDDC2D}" srcOrd="0" destOrd="0" parTransId="{FE23FA12-55EE-1C45-BA34-33AD77DFA53D}" sibTransId="{B332C0FC-C9AA-404A-866B-C62EB5F9189F}"/>
    <dgm:cxn modelId="{F83AE22C-CDD0-6745-9DDF-B3B6B8432121}" type="presOf" srcId="{14D8B2D2-88CB-0E48-8E91-392FF5ED177F}" destId="{3B8621FC-0BA8-734A-8E30-EF68C2FCD46C}" srcOrd="1" destOrd="0" presId="urn:microsoft.com/office/officeart/2005/8/layout/orgChart1"/>
    <dgm:cxn modelId="{3A2D7933-354B-F543-8024-E29089FB6060}" type="presOf" srcId="{FE23FA12-55EE-1C45-BA34-33AD77DFA53D}" destId="{719C49AB-DD20-5E49-8C70-4B765BEC069F}" srcOrd="0" destOrd="0" presId="urn:microsoft.com/office/officeart/2005/8/layout/orgChart1"/>
    <dgm:cxn modelId="{1D73CA35-5005-4744-BCD7-628187341FD8}" type="presOf" srcId="{1D15C73C-8ACD-E744-8BE8-8EAD84BDDC2D}" destId="{A84647F5-C268-A345-BD2B-FF04ADB4405A}" srcOrd="1" destOrd="0" presId="urn:microsoft.com/office/officeart/2005/8/layout/orgChart1"/>
    <dgm:cxn modelId="{83A33D72-1441-F144-BE9A-27FBE96416CB}" type="presOf" srcId="{D76A2D1D-36BF-3B40-9567-A628542A30BA}" destId="{55A28773-933A-C54F-9ED3-40222394DF2C}" srcOrd="0" destOrd="0" presId="urn:microsoft.com/office/officeart/2005/8/layout/orgChart1"/>
    <dgm:cxn modelId="{A6C00873-952E-CD46-955B-A94CB28FDB14}" type="presOf" srcId="{3E1C406B-E0DE-484A-9E48-7100AB224AB5}" destId="{55095807-A94C-1749-AD94-E0A3CCE0EBCA}" srcOrd="0" destOrd="0" presId="urn:microsoft.com/office/officeart/2005/8/layout/orgChart1"/>
    <dgm:cxn modelId="{2D0B7975-3526-1443-BFB2-BACEC5483289}" srcId="{D209A4EF-E7FF-2F47-B25E-19CDD0AD31EF}" destId="{E9BCF3EE-1808-5D40-ACE9-1061BD29986D}" srcOrd="1" destOrd="0" parTransId="{F32175DD-9B09-EF4B-9C2E-2C9F769533C6}" sibTransId="{1E566764-19A1-1649-A4FB-7DC2235A5C2A}"/>
    <dgm:cxn modelId="{3116C582-848E-AC42-915A-29ADE822EFD1}" type="presOf" srcId="{1D15C73C-8ACD-E744-8BE8-8EAD84BDDC2D}" destId="{0A2493D6-F83F-114A-A594-64DBAA2227FB}" srcOrd="0" destOrd="0" presId="urn:microsoft.com/office/officeart/2005/8/layout/orgChart1"/>
    <dgm:cxn modelId="{FE48838D-C9FB-C246-9E1C-16F12E21BB93}" type="presOf" srcId="{250F07F1-A41F-7347-A09B-A9AA74636E12}" destId="{BFBF1717-94BF-4649-91DB-A32D6646AECD}" srcOrd="1" destOrd="0" presId="urn:microsoft.com/office/officeart/2005/8/layout/orgChart1"/>
    <dgm:cxn modelId="{22A3349E-FEAB-5D41-B922-4AA9722F1AE2}" srcId="{D209A4EF-E7FF-2F47-B25E-19CDD0AD31EF}" destId="{250F07F1-A41F-7347-A09B-A9AA74636E12}" srcOrd="0" destOrd="0" parTransId="{3E1C406B-E0DE-484A-9E48-7100AB224AB5}" sibTransId="{7E167EFE-06F5-3942-B6CA-DD268B02DC7D}"/>
    <dgm:cxn modelId="{A2935AA5-B66F-DB44-B635-51A9A3DEB923}" srcId="{E4489322-1B25-1249-87FA-B6D77B5155FA}" destId="{D209A4EF-E7FF-2F47-B25E-19CDD0AD31EF}" srcOrd="0" destOrd="0" parTransId="{235D1526-9D21-5247-A8E1-5C2A3AABEBCC}" sibTransId="{A80C2910-5EAB-D846-8716-B1831EF56382}"/>
    <dgm:cxn modelId="{608822AA-2558-EC42-80DB-231CEFFECE43}" type="presOf" srcId="{250F07F1-A41F-7347-A09B-A9AA74636E12}" destId="{61D4079D-7960-B749-956F-296CFE176A14}" srcOrd="0" destOrd="0" presId="urn:microsoft.com/office/officeart/2005/8/layout/orgChart1"/>
    <dgm:cxn modelId="{048B4AC3-69FD-2B48-89AB-47ABE575CABA}" type="presOf" srcId="{F32175DD-9B09-EF4B-9C2E-2C9F769533C6}" destId="{F7AFDB52-50B7-C849-9ED2-4CA7828D1F6D}" srcOrd="0" destOrd="0" presId="urn:microsoft.com/office/officeart/2005/8/layout/orgChart1"/>
    <dgm:cxn modelId="{10F55BE7-7049-3542-B158-F236F7EDAC1C}" type="presOf" srcId="{D209A4EF-E7FF-2F47-B25E-19CDD0AD31EF}" destId="{0FC46954-59A3-8A48-B69D-E7E436305848}" srcOrd="0" destOrd="0" presId="urn:microsoft.com/office/officeart/2005/8/layout/orgChart1"/>
    <dgm:cxn modelId="{D5AB91EA-4A1E-B54C-BBFD-8F8C758595C6}" type="presOf" srcId="{14D8B2D2-88CB-0E48-8E91-392FF5ED177F}" destId="{5D44EF0C-E36A-984D-8417-DCF41B74422D}" srcOrd="0" destOrd="0" presId="urn:microsoft.com/office/officeart/2005/8/layout/orgChart1"/>
    <dgm:cxn modelId="{AC48C4EC-5A37-D84D-9973-6E686781C90F}" type="presOf" srcId="{E9BCF3EE-1808-5D40-ACE9-1061BD29986D}" destId="{AF3882DD-1282-744A-B01B-7F80BC8EF2C7}" srcOrd="1" destOrd="0" presId="urn:microsoft.com/office/officeart/2005/8/layout/orgChart1"/>
    <dgm:cxn modelId="{90C8CEF7-3CDB-AC4A-9836-198E7F9705DD}" type="presOf" srcId="{E4489322-1B25-1249-87FA-B6D77B5155FA}" destId="{8C0170DC-89CE-514C-A8B8-561A301EFE74}" srcOrd="0" destOrd="0" presId="urn:microsoft.com/office/officeart/2005/8/layout/orgChart1"/>
    <dgm:cxn modelId="{9F1FDDD6-84E2-0A46-84EA-1D7166F352A8}" type="presParOf" srcId="{8C0170DC-89CE-514C-A8B8-561A301EFE74}" destId="{0E205381-C660-9840-86C6-ADB0BFE45755}" srcOrd="0" destOrd="0" presId="urn:microsoft.com/office/officeart/2005/8/layout/orgChart1"/>
    <dgm:cxn modelId="{14D655EB-8FD1-1145-BDF4-4E8536DD3D1C}" type="presParOf" srcId="{0E205381-C660-9840-86C6-ADB0BFE45755}" destId="{ECE488A2-1DE8-AC4B-A646-44010D06A548}" srcOrd="0" destOrd="0" presId="urn:microsoft.com/office/officeart/2005/8/layout/orgChart1"/>
    <dgm:cxn modelId="{8375C49D-F5D6-CF49-A2C6-E7EDCD40A9A3}" type="presParOf" srcId="{ECE488A2-1DE8-AC4B-A646-44010D06A548}" destId="{0FC46954-59A3-8A48-B69D-E7E436305848}" srcOrd="0" destOrd="0" presId="urn:microsoft.com/office/officeart/2005/8/layout/orgChart1"/>
    <dgm:cxn modelId="{18110AA7-9F30-E648-A4EC-4B090111A1D3}" type="presParOf" srcId="{ECE488A2-1DE8-AC4B-A646-44010D06A548}" destId="{D4924797-766C-4A46-B31D-D1FE0C32FB28}" srcOrd="1" destOrd="0" presId="urn:microsoft.com/office/officeart/2005/8/layout/orgChart1"/>
    <dgm:cxn modelId="{0F5B1B04-DD13-6B45-B294-75FF0EE8F110}" type="presParOf" srcId="{0E205381-C660-9840-86C6-ADB0BFE45755}" destId="{50D12B5D-9DAE-6C45-B513-99C96B5828FB}" srcOrd="1" destOrd="0" presId="urn:microsoft.com/office/officeart/2005/8/layout/orgChart1"/>
    <dgm:cxn modelId="{CA74BE5C-C525-E045-A070-49EADC31BCFC}" type="presParOf" srcId="{50D12B5D-9DAE-6C45-B513-99C96B5828FB}" destId="{55095807-A94C-1749-AD94-E0A3CCE0EBCA}" srcOrd="0" destOrd="0" presId="urn:microsoft.com/office/officeart/2005/8/layout/orgChart1"/>
    <dgm:cxn modelId="{6C5BB52C-4A27-3245-8DA4-B0288D20B2B8}" type="presParOf" srcId="{50D12B5D-9DAE-6C45-B513-99C96B5828FB}" destId="{1FAF3B33-CDC4-F042-9872-AD7FC7080DDF}" srcOrd="1" destOrd="0" presId="urn:microsoft.com/office/officeart/2005/8/layout/orgChart1"/>
    <dgm:cxn modelId="{6C96B510-E51C-1A4B-BA7D-B7135F970E21}" type="presParOf" srcId="{1FAF3B33-CDC4-F042-9872-AD7FC7080DDF}" destId="{1AD74513-57B8-4641-8B15-4122A5665CCB}" srcOrd="0" destOrd="0" presId="urn:microsoft.com/office/officeart/2005/8/layout/orgChart1"/>
    <dgm:cxn modelId="{548E44CE-6414-7F4C-9EC8-52CF28BEBD2C}" type="presParOf" srcId="{1AD74513-57B8-4641-8B15-4122A5665CCB}" destId="{61D4079D-7960-B749-956F-296CFE176A14}" srcOrd="0" destOrd="0" presId="urn:microsoft.com/office/officeart/2005/8/layout/orgChart1"/>
    <dgm:cxn modelId="{2C3BF831-C6F4-6949-A7F2-383480E13DC9}" type="presParOf" srcId="{1AD74513-57B8-4641-8B15-4122A5665CCB}" destId="{BFBF1717-94BF-4649-91DB-A32D6646AECD}" srcOrd="1" destOrd="0" presId="urn:microsoft.com/office/officeart/2005/8/layout/orgChart1"/>
    <dgm:cxn modelId="{A1CE0C7B-3A38-4646-971B-D60621FE1D3C}" type="presParOf" srcId="{1FAF3B33-CDC4-F042-9872-AD7FC7080DDF}" destId="{3D7F392F-AD7E-2D43-89B4-DF5B1D85A4BC}" srcOrd="1" destOrd="0" presId="urn:microsoft.com/office/officeart/2005/8/layout/orgChart1"/>
    <dgm:cxn modelId="{886C9FD4-A92B-0249-8F55-2FED01907D82}" type="presParOf" srcId="{1FAF3B33-CDC4-F042-9872-AD7FC7080DDF}" destId="{C8A6F5B9-BB98-1C42-A32F-92C4327F26E1}" srcOrd="2" destOrd="0" presId="urn:microsoft.com/office/officeart/2005/8/layout/orgChart1"/>
    <dgm:cxn modelId="{BF0D48EB-F687-4040-820E-07BA615354D8}" type="presParOf" srcId="{50D12B5D-9DAE-6C45-B513-99C96B5828FB}" destId="{F7AFDB52-50B7-C849-9ED2-4CA7828D1F6D}" srcOrd="2" destOrd="0" presId="urn:microsoft.com/office/officeart/2005/8/layout/orgChart1"/>
    <dgm:cxn modelId="{55AE5C1E-0415-344B-B316-8F688AB6ED5F}" type="presParOf" srcId="{50D12B5D-9DAE-6C45-B513-99C96B5828FB}" destId="{E3AADCF9-58C4-164B-BC95-DF8EF1D6439B}" srcOrd="3" destOrd="0" presId="urn:microsoft.com/office/officeart/2005/8/layout/orgChart1"/>
    <dgm:cxn modelId="{72D558A8-A9C0-2846-A4D9-E4527F8FF81D}" type="presParOf" srcId="{E3AADCF9-58C4-164B-BC95-DF8EF1D6439B}" destId="{6DEAAA54-A328-4748-811F-6CE734D80220}" srcOrd="0" destOrd="0" presId="urn:microsoft.com/office/officeart/2005/8/layout/orgChart1"/>
    <dgm:cxn modelId="{210ED8C7-49C1-CA44-93D9-E210718E90F2}" type="presParOf" srcId="{6DEAAA54-A328-4748-811F-6CE734D80220}" destId="{91FACA28-264C-614D-B120-47E6B50FFD42}" srcOrd="0" destOrd="0" presId="urn:microsoft.com/office/officeart/2005/8/layout/orgChart1"/>
    <dgm:cxn modelId="{A169FC2D-A124-264E-9972-02A9AA4B0CEF}" type="presParOf" srcId="{6DEAAA54-A328-4748-811F-6CE734D80220}" destId="{AF3882DD-1282-744A-B01B-7F80BC8EF2C7}" srcOrd="1" destOrd="0" presId="urn:microsoft.com/office/officeart/2005/8/layout/orgChart1"/>
    <dgm:cxn modelId="{CDB50789-A27D-B044-A023-4689FE522540}" type="presParOf" srcId="{E3AADCF9-58C4-164B-BC95-DF8EF1D6439B}" destId="{BE88563E-FD83-6D49-B635-1474454451BC}" srcOrd="1" destOrd="0" presId="urn:microsoft.com/office/officeart/2005/8/layout/orgChart1"/>
    <dgm:cxn modelId="{9729B727-04DA-7E4F-BDC6-4C99D09B8279}" type="presParOf" srcId="{BE88563E-FD83-6D49-B635-1474454451BC}" destId="{719C49AB-DD20-5E49-8C70-4B765BEC069F}" srcOrd="0" destOrd="0" presId="urn:microsoft.com/office/officeart/2005/8/layout/orgChart1"/>
    <dgm:cxn modelId="{E8CFB540-A894-CF45-8134-459C4AB17076}" type="presParOf" srcId="{BE88563E-FD83-6D49-B635-1474454451BC}" destId="{91A720BE-DE3C-4C47-A5CB-916322186F17}" srcOrd="1" destOrd="0" presId="urn:microsoft.com/office/officeart/2005/8/layout/orgChart1"/>
    <dgm:cxn modelId="{B913F06B-5B85-C24B-BFC0-C03A35086DFF}" type="presParOf" srcId="{91A720BE-DE3C-4C47-A5CB-916322186F17}" destId="{1D8D6726-8B91-8446-BD83-4977BBE11596}" srcOrd="0" destOrd="0" presId="urn:microsoft.com/office/officeart/2005/8/layout/orgChart1"/>
    <dgm:cxn modelId="{5403267A-4A61-F04B-9598-EDE213B7AFF3}" type="presParOf" srcId="{1D8D6726-8B91-8446-BD83-4977BBE11596}" destId="{0A2493D6-F83F-114A-A594-64DBAA2227FB}" srcOrd="0" destOrd="0" presId="urn:microsoft.com/office/officeart/2005/8/layout/orgChart1"/>
    <dgm:cxn modelId="{9F55CEE9-0987-6740-BC61-876D8D4949A2}" type="presParOf" srcId="{1D8D6726-8B91-8446-BD83-4977BBE11596}" destId="{A84647F5-C268-A345-BD2B-FF04ADB4405A}" srcOrd="1" destOrd="0" presId="urn:microsoft.com/office/officeart/2005/8/layout/orgChart1"/>
    <dgm:cxn modelId="{5701BBBC-C968-3F4B-9205-477754F739A3}" type="presParOf" srcId="{91A720BE-DE3C-4C47-A5CB-916322186F17}" destId="{AFEBA98C-7430-6D40-BAEA-60BD7E8543C1}" srcOrd="1" destOrd="0" presId="urn:microsoft.com/office/officeart/2005/8/layout/orgChart1"/>
    <dgm:cxn modelId="{2ED7E5D2-76DB-AC45-AB1A-C3275EFE613D}" type="presParOf" srcId="{91A720BE-DE3C-4C47-A5CB-916322186F17}" destId="{40FA4CE2-23A6-304E-9885-71965BB7CBB5}" srcOrd="2" destOrd="0" presId="urn:microsoft.com/office/officeart/2005/8/layout/orgChart1"/>
    <dgm:cxn modelId="{3C6DECAF-2D7D-174D-A67B-E0BAC8B1A6EC}" type="presParOf" srcId="{BE88563E-FD83-6D49-B635-1474454451BC}" destId="{55A28773-933A-C54F-9ED3-40222394DF2C}" srcOrd="2" destOrd="0" presId="urn:microsoft.com/office/officeart/2005/8/layout/orgChart1"/>
    <dgm:cxn modelId="{BF051C50-59D4-644A-923C-6FB5900AA35F}" type="presParOf" srcId="{BE88563E-FD83-6D49-B635-1474454451BC}" destId="{64779772-9F65-C241-9582-B82591102700}" srcOrd="3" destOrd="0" presId="urn:microsoft.com/office/officeart/2005/8/layout/orgChart1"/>
    <dgm:cxn modelId="{572CFBD7-C02E-C641-B252-01C7C8C741E5}" type="presParOf" srcId="{64779772-9F65-C241-9582-B82591102700}" destId="{AF887F78-093E-2A46-A9DD-8EC9AA5EA62F}" srcOrd="0" destOrd="0" presId="urn:microsoft.com/office/officeart/2005/8/layout/orgChart1"/>
    <dgm:cxn modelId="{2BDBE2FA-155F-F54B-A0CA-412CA3A57E5C}" type="presParOf" srcId="{AF887F78-093E-2A46-A9DD-8EC9AA5EA62F}" destId="{5D44EF0C-E36A-984D-8417-DCF41B74422D}" srcOrd="0" destOrd="0" presId="urn:microsoft.com/office/officeart/2005/8/layout/orgChart1"/>
    <dgm:cxn modelId="{C8C62E8C-44D7-0044-B96F-5E6270762A09}" type="presParOf" srcId="{AF887F78-093E-2A46-A9DD-8EC9AA5EA62F}" destId="{3B8621FC-0BA8-734A-8E30-EF68C2FCD46C}" srcOrd="1" destOrd="0" presId="urn:microsoft.com/office/officeart/2005/8/layout/orgChart1"/>
    <dgm:cxn modelId="{9D8D131B-FD75-EE4B-9580-E00A1DCC5BA5}" type="presParOf" srcId="{64779772-9F65-C241-9582-B82591102700}" destId="{50C49D39-0507-ED40-91D0-0654A408BBA0}" srcOrd="1" destOrd="0" presId="urn:microsoft.com/office/officeart/2005/8/layout/orgChart1"/>
    <dgm:cxn modelId="{C1793D34-9B71-CD42-9BC6-EF031C8A183D}" type="presParOf" srcId="{64779772-9F65-C241-9582-B82591102700}" destId="{729CFFBA-CE17-CC41-AD71-447F28A2F638}" srcOrd="2" destOrd="0" presId="urn:microsoft.com/office/officeart/2005/8/layout/orgChart1"/>
    <dgm:cxn modelId="{43108EC6-BE4E-1D4E-A801-BFB546365D89}" type="presParOf" srcId="{E3AADCF9-58C4-164B-BC95-DF8EF1D6439B}" destId="{9E855B5F-3542-3149-8736-E2D08DEE77BF}" srcOrd="2" destOrd="0" presId="urn:microsoft.com/office/officeart/2005/8/layout/orgChart1"/>
    <dgm:cxn modelId="{C5D37F7A-06CA-1641-A2C7-E6CE6501C979}" type="presParOf" srcId="{0E205381-C660-9840-86C6-ADB0BFE45755}" destId="{3244AC28-500C-7641-98AC-50636BCBCA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F005F79-15B3-49A0-9966-107D505C837C}" type="doc">
      <dgm:prSet loTypeId="urn:microsoft.com/office/officeart/2005/8/layout/vList6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CA1857A-77FB-4C9A-A515-EA033B4250BF}">
      <dgm:prSet phldrT="[Text]" custT="1"/>
      <dgm:spPr>
        <a:solidFill>
          <a:schemeClr val="accent6">
            <a:lumMod val="75000"/>
            <a:alpha val="27059"/>
          </a:schemeClr>
        </a:solidFill>
      </dgm:spPr>
      <dgm:t>
        <a:bodyPr/>
        <a:lstStyle/>
        <a:p>
          <a:r>
            <a:rPr lang="en-US" sz="23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Pros</a:t>
          </a:r>
        </a:p>
      </dgm:t>
    </dgm:pt>
    <dgm:pt modelId="{0A7663A8-3655-4BEB-8D2D-964F31C434F7}" type="parTrans" cxnId="{FA47B638-5EEB-4638-865E-1AFC9FE4EDAA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AEEB3EE1-AA03-4505-A253-06ABA7CA4F20}" type="sibTrans" cxnId="{FA47B638-5EEB-4638-865E-1AFC9FE4EDAA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1281CED-80C6-44FD-A6E4-8CAE14CD51EB}">
      <dgm:prSet phldrT="[Text]" custT="1"/>
      <dgm:spPr/>
      <dgm:t>
        <a:bodyPr anchor="ctr"/>
        <a:lstStyle/>
        <a:p>
          <a:r>
            <a:rPr lang="en-US" sz="1800" dirty="0">
              <a:latin typeface="Georgia" panose="02040502050405020303" pitchFamily="18" charset="0"/>
              <a:cs typeface="Poppins" panose="00000500000000000000" pitchFamily="2" charset="0"/>
            </a:rPr>
            <a:t>Little overhead</a:t>
          </a:r>
        </a:p>
      </dgm:t>
    </dgm:pt>
    <dgm:pt modelId="{24E2F824-892E-40A1-8B04-2E56FF56F210}" type="parTrans" cxnId="{7D62A61E-3499-4508-9B9F-BBD07D423AEE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DDB9C7C-4FC1-47E8-8011-7466BC9ACE6D}" type="sibTrans" cxnId="{7D62A61E-3499-4508-9B9F-BBD07D423AEE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3C161A49-9EE2-4F13-BC43-A077F33660CD}">
      <dgm:prSet phldrT="[Text]" custT="1"/>
      <dgm:spPr>
        <a:solidFill>
          <a:srgbClr val="FF0000">
            <a:alpha val="50196"/>
          </a:srgbClr>
        </a:solidFill>
      </dgm:spPr>
      <dgm:t>
        <a:bodyPr/>
        <a:lstStyle/>
        <a:p>
          <a:r>
            <a:rPr lang="en-US" sz="23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Cons</a:t>
          </a:r>
        </a:p>
      </dgm:t>
    </dgm:pt>
    <dgm:pt modelId="{5A0D0F1C-C238-4C6B-8711-911155E74065}" type="parTrans" cxnId="{23500209-CAD4-40E7-9543-CB22A541ADED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951FCBD-83BD-4333-B76F-414CE189B74E}" type="sibTrans" cxnId="{23500209-CAD4-40E7-9543-CB22A541ADED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C2EC39CD-0946-40B7-B804-D3AF7F9A18C2}">
      <dgm:prSet phldrT="[Text]" custT="1"/>
      <dgm:spPr/>
      <dgm:t>
        <a:bodyPr anchor="ctr"/>
        <a:lstStyle/>
        <a:p>
          <a:r>
            <a:rPr lang="en-US" sz="1800" dirty="0">
              <a:latin typeface="Georgia" panose="02040502050405020303" pitchFamily="18" charset="0"/>
              <a:cs typeface="Poppins" panose="00000500000000000000" pitchFamily="2" charset="0"/>
            </a:rPr>
            <a:t>No Guarantee</a:t>
          </a:r>
        </a:p>
      </dgm:t>
    </dgm:pt>
    <dgm:pt modelId="{BCDAB5E9-68FB-40F2-AABC-747285E01388}" type="parTrans" cxnId="{99E692F3-97F7-4854-9376-20F4EF2E1FA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944E34B1-A42A-4579-908E-587C2F1E75C3}" type="sibTrans" cxnId="{99E692F3-97F7-4854-9376-20F4EF2E1FA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EC5BC864-7783-4FCC-9AE0-7BDCB5074094}">
      <dgm:prSet phldrT="[Text]" custT="1"/>
      <dgm:spPr/>
      <dgm:t>
        <a:bodyPr anchor="ctr"/>
        <a:lstStyle/>
        <a:p>
          <a:r>
            <a:rPr lang="en-US" sz="1800" dirty="0">
              <a:latin typeface="Georgia" panose="02040502050405020303" pitchFamily="18" charset="0"/>
              <a:cs typeface="Poppins" panose="00000500000000000000" pitchFamily="2" charset="0"/>
            </a:rPr>
            <a:t>Unsupervised</a:t>
          </a:r>
        </a:p>
      </dgm:t>
    </dgm:pt>
    <dgm:pt modelId="{CB3FEA54-C5CA-42D7-9D81-5048B52D9771}" type="parTrans" cxnId="{395BCD40-7C90-41E7-B3C5-14F9BA05C74A}">
      <dgm:prSet/>
      <dgm:spPr/>
      <dgm:t>
        <a:bodyPr/>
        <a:lstStyle/>
        <a:p>
          <a:endParaRPr lang="en-US"/>
        </a:p>
      </dgm:t>
    </dgm:pt>
    <dgm:pt modelId="{E0C53BA0-9275-4D86-B5E1-126F81C80350}" type="sibTrans" cxnId="{395BCD40-7C90-41E7-B3C5-14F9BA05C74A}">
      <dgm:prSet/>
      <dgm:spPr/>
      <dgm:t>
        <a:bodyPr/>
        <a:lstStyle/>
        <a:p>
          <a:endParaRPr lang="en-US"/>
        </a:p>
      </dgm:t>
    </dgm:pt>
    <dgm:pt modelId="{5E8204A1-7CC2-476F-AC3A-2FDB64851CEF}">
      <dgm:prSet phldrT="[Text]" custT="1"/>
      <dgm:spPr/>
      <dgm:t>
        <a:bodyPr anchor="ctr"/>
        <a:lstStyle/>
        <a:p>
          <a:r>
            <a:rPr lang="en-US" sz="1800" dirty="0">
              <a:latin typeface="Georgia" panose="02040502050405020303" pitchFamily="18" charset="0"/>
              <a:cs typeface="Poppins" panose="00000500000000000000" pitchFamily="2" charset="0"/>
            </a:rPr>
            <a:t>Transferable</a:t>
          </a:r>
        </a:p>
      </dgm:t>
    </dgm:pt>
    <dgm:pt modelId="{6C777167-B204-4A4D-84FE-D826DD6E55AA}" type="parTrans" cxnId="{6F1BAC7B-1984-494D-940C-ECAA9995E82E}">
      <dgm:prSet/>
      <dgm:spPr/>
      <dgm:t>
        <a:bodyPr/>
        <a:lstStyle/>
        <a:p>
          <a:endParaRPr lang="en-US"/>
        </a:p>
      </dgm:t>
    </dgm:pt>
    <dgm:pt modelId="{AA626D31-EDFF-4B40-8863-40DDCCDC3A73}" type="sibTrans" cxnId="{6F1BAC7B-1984-494D-940C-ECAA9995E82E}">
      <dgm:prSet/>
      <dgm:spPr/>
      <dgm:t>
        <a:bodyPr/>
        <a:lstStyle/>
        <a:p>
          <a:endParaRPr lang="en-US"/>
        </a:p>
      </dgm:t>
    </dgm:pt>
    <dgm:pt modelId="{C44C8172-2884-455A-AD50-E04FF5283E8B}">
      <dgm:prSet phldrT="[Text]" custT="1"/>
      <dgm:spPr/>
      <dgm:t>
        <a:bodyPr anchor="ctr"/>
        <a:lstStyle/>
        <a:p>
          <a:r>
            <a:rPr lang="en-US" sz="1800" dirty="0">
              <a:latin typeface="Georgia" panose="02040502050405020303" pitchFamily="18" charset="0"/>
              <a:cs typeface="Poppins" panose="00000500000000000000" pitchFamily="2" charset="0"/>
            </a:rPr>
            <a:t>Potential Bias from Mutation</a:t>
          </a:r>
        </a:p>
      </dgm:t>
    </dgm:pt>
    <dgm:pt modelId="{B6A14BD4-C79D-4DB2-99C2-66F4AAAD5044}" type="parTrans" cxnId="{6011A2EE-B05B-45B6-B01A-BBF39987CE44}">
      <dgm:prSet/>
      <dgm:spPr/>
      <dgm:t>
        <a:bodyPr/>
        <a:lstStyle/>
        <a:p>
          <a:endParaRPr lang="en-US"/>
        </a:p>
      </dgm:t>
    </dgm:pt>
    <dgm:pt modelId="{1FEF871A-3505-444B-A368-81EA6E63B3EC}" type="sibTrans" cxnId="{6011A2EE-B05B-45B6-B01A-BBF39987CE44}">
      <dgm:prSet/>
      <dgm:spPr/>
      <dgm:t>
        <a:bodyPr/>
        <a:lstStyle/>
        <a:p>
          <a:endParaRPr lang="en-US"/>
        </a:p>
      </dgm:t>
    </dgm:pt>
    <dgm:pt modelId="{FEAE1ABA-1BF3-4D1E-BFEA-E8A0477C4FE8}">
      <dgm:prSet phldrT="[Text]" custT="1"/>
      <dgm:spPr/>
      <dgm:t>
        <a:bodyPr anchor="ctr"/>
        <a:lstStyle/>
        <a:p>
          <a:r>
            <a:rPr lang="en-US" sz="1800" dirty="0">
              <a:latin typeface="Georgia" panose="02040502050405020303" pitchFamily="18" charset="0"/>
              <a:cs typeface="Poppins" panose="00000500000000000000" pitchFamily="2" charset="0"/>
            </a:rPr>
            <a:t>Pretraining needs massive resource</a:t>
          </a:r>
        </a:p>
      </dgm:t>
    </dgm:pt>
    <dgm:pt modelId="{048BB2EA-A9B0-4A9B-B16F-61FC05AA7741}" type="parTrans" cxnId="{CFDFE6DB-49D9-48E7-AD33-4CD333503CE6}">
      <dgm:prSet/>
      <dgm:spPr/>
      <dgm:t>
        <a:bodyPr/>
        <a:lstStyle/>
        <a:p>
          <a:endParaRPr lang="en-US"/>
        </a:p>
      </dgm:t>
    </dgm:pt>
    <dgm:pt modelId="{ECE4D9E7-3A2F-44B2-802F-BA2ED094D160}" type="sibTrans" cxnId="{CFDFE6DB-49D9-48E7-AD33-4CD333503CE6}">
      <dgm:prSet/>
      <dgm:spPr/>
      <dgm:t>
        <a:bodyPr/>
        <a:lstStyle/>
        <a:p>
          <a:endParaRPr lang="en-US"/>
        </a:p>
      </dgm:t>
    </dgm:pt>
    <dgm:pt modelId="{A58FE57F-51E8-49CE-BBBD-983C39597B23}" type="pres">
      <dgm:prSet presAssocID="{AF005F79-15B3-49A0-9966-107D505C837C}" presName="Name0" presStyleCnt="0">
        <dgm:presLayoutVars>
          <dgm:dir/>
          <dgm:animLvl val="lvl"/>
          <dgm:resizeHandles/>
        </dgm:presLayoutVars>
      </dgm:prSet>
      <dgm:spPr/>
    </dgm:pt>
    <dgm:pt modelId="{62979E1D-446B-4740-A0C7-68BA32023F94}" type="pres">
      <dgm:prSet presAssocID="{CCA1857A-77FB-4C9A-A515-EA033B4250BF}" presName="linNode" presStyleCnt="0"/>
      <dgm:spPr/>
    </dgm:pt>
    <dgm:pt modelId="{E091224A-CDC1-481B-A68C-1EDB68A6A270}" type="pres">
      <dgm:prSet presAssocID="{CCA1857A-77FB-4C9A-A515-EA033B4250BF}" presName="parentShp" presStyleLbl="node1" presStyleIdx="0" presStyleCnt="2" custScaleX="62569" custScaleY="84845" custLinFactX="52656" custLinFactNeighborX="100000" custLinFactNeighborY="2082">
        <dgm:presLayoutVars>
          <dgm:bulletEnabled val="1"/>
        </dgm:presLayoutVars>
      </dgm:prSet>
      <dgm:spPr/>
    </dgm:pt>
    <dgm:pt modelId="{9350626C-994E-40E3-A1EF-8821B99B1C97}" type="pres">
      <dgm:prSet presAssocID="{CCA1857A-77FB-4C9A-A515-EA033B4250BF}" presName="childShp" presStyleLbl="bgAccFollowNode1" presStyleIdx="0" presStyleCnt="2" custFlipHor="1" custScaleX="137098" custLinFactX="-100000" custLinFactNeighborX="-155751" custLinFactNeighborY="2082">
        <dgm:presLayoutVars>
          <dgm:bulletEnabled val="1"/>
        </dgm:presLayoutVars>
      </dgm:prSet>
      <dgm:spPr/>
    </dgm:pt>
    <dgm:pt modelId="{6E551C10-5C31-4A77-89DE-39CC64E4FC21}" type="pres">
      <dgm:prSet presAssocID="{AEEB3EE1-AA03-4505-A253-06ABA7CA4F20}" presName="spacing" presStyleCnt="0"/>
      <dgm:spPr/>
    </dgm:pt>
    <dgm:pt modelId="{BDE611B3-0C1E-4E8A-AE91-3106AB0CA3CA}" type="pres">
      <dgm:prSet presAssocID="{3C161A49-9EE2-4F13-BC43-A077F33660CD}" presName="linNode" presStyleCnt="0"/>
      <dgm:spPr/>
    </dgm:pt>
    <dgm:pt modelId="{A7719355-EDB7-4F35-A1A2-A28D74F51A54}" type="pres">
      <dgm:prSet presAssocID="{3C161A49-9EE2-4F13-BC43-A077F33660CD}" presName="parentShp" presStyleLbl="node1" presStyleIdx="1" presStyleCnt="2" custScaleX="63674" custScaleY="80466" custLinFactX="66622" custLinFactNeighborX="100000" custLinFactNeighborY="26">
        <dgm:presLayoutVars>
          <dgm:bulletEnabled val="1"/>
        </dgm:presLayoutVars>
      </dgm:prSet>
      <dgm:spPr/>
    </dgm:pt>
    <dgm:pt modelId="{A77345A5-FEEF-41F3-8472-75B5C33F9776}" type="pres">
      <dgm:prSet presAssocID="{3C161A49-9EE2-4F13-BC43-A077F33660CD}" presName="childShp" presStyleLbl="bgAccFollowNode1" presStyleIdx="1" presStyleCnt="2" custFlipHor="1" custScaleX="147042" custLinFactNeighborX="-64227" custLinFactNeighborY="1031">
        <dgm:presLayoutVars>
          <dgm:bulletEnabled val="1"/>
        </dgm:presLayoutVars>
      </dgm:prSet>
      <dgm:spPr/>
    </dgm:pt>
  </dgm:ptLst>
  <dgm:cxnLst>
    <dgm:cxn modelId="{B8F3F000-1A80-41AB-B2A9-B3BC099483E0}" type="presOf" srcId="{FEAE1ABA-1BF3-4D1E-BFEA-E8A0477C4FE8}" destId="{A77345A5-FEEF-41F3-8472-75B5C33F9776}" srcOrd="0" destOrd="2" presId="urn:microsoft.com/office/officeart/2005/8/layout/vList6"/>
    <dgm:cxn modelId="{23500209-CAD4-40E7-9543-CB22A541ADED}" srcId="{AF005F79-15B3-49A0-9966-107D505C837C}" destId="{3C161A49-9EE2-4F13-BC43-A077F33660CD}" srcOrd="1" destOrd="0" parTransId="{5A0D0F1C-C238-4C6B-8711-911155E74065}" sibTransId="{B951FCBD-83BD-4333-B76F-414CE189B74E}"/>
    <dgm:cxn modelId="{65B2070A-7E9E-4362-9EC9-978A177C74F9}" type="presOf" srcId="{EC5BC864-7783-4FCC-9AE0-7BDCB5074094}" destId="{9350626C-994E-40E3-A1EF-8821B99B1C97}" srcOrd="0" destOrd="1" presId="urn:microsoft.com/office/officeart/2005/8/layout/vList6"/>
    <dgm:cxn modelId="{63111017-C698-4499-B918-2F616BE49AC9}" type="presOf" srcId="{C44C8172-2884-455A-AD50-E04FF5283E8B}" destId="{A77345A5-FEEF-41F3-8472-75B5C33F9776}" srcOrd="0" destOrd="1" presId="urn:microsoft.com/office/officeart/2005/8/layout/vList6"/>
    <dgm:cxn modelId="{37BA111D-90C3-4CFB-B853-79E20D4EEF6D}" type="presOf" srcId="{CCA1857A-77FB-4C9A-A515-EA033B4250BF}" destId="{E091224A-CDC1-481B-A68C-1EDB68A6A270}" srcOrd="0" destOrd="0" presId="urn:microsoft.com/office/officeart/2005/8/layout/vList6"/>
    <dgm:cxn modelId="{7D62A61E-3499-4508-9B9F-BBD07D423AEE}" srcId="{CCA1857A-77FB-4C9A-A515-EA033B4250BF}" destId="{31281CED-80C6-44FD-A6E4-8CAE14CD51EB}" srcOrd="0" destOrd="0" parTransId="{24E2F824-892E-40A1-8B04-2E56FF56F210}" sibTransId="{BDDB9C7C-4FC1-47E8-8011-7466BC9ACE6D}"/>
    <dgm:cxn modelId="{9689E229-43F3-42F0-ACEB-82D58C9DE7E0}" type="presOf" srcId="{31281CED-80C6-44FD-A6E4-8CAE14CD51EB}" destId="{9350626C-994E-40E3-A1EF-8821B99B1C97}" srcOrd="0" destOrd="0" presId="urn:microsoft.com/office/officeart/2005/8/layout/vList6"/>
    <dgm:cxn modelId="{FA47B638-5EEB-4638-865E-1AFC9FE4EDAA}" srcId="{AF005F79-15B3-49A0-9966-107D505C837C}" destId="{CCA1857A-77FB-4C9A-A515-EA033B4250BF}" srcOrd="0" destOrd="0" parTransId="{0A7663A8-3655-4BEB-8D2D-964F31C434F7}" sibTransId="{AEEB3EE1-AA03-4505-A253-06ABA7CA4F20}"/>
    <dgm:cxn modelId="{395BCD40-7C90-41E7-B3C5-14F9BA05C74A}" srcId="{CCA1857A-77FB-4C9A-A515-EA033B4250BF}" destId="{EC5BC864-7783-4FCC-9AE0-7BDCB5074094}" srcOrd="1" destOrd="0" parTransId="{CB3FEA54-C5CA-42D7-9D81-5048B52D9771}" sibTransId="{E0C53BA0-9275-4D86-B5E1-126F81C80350}"/>
    <dgm:cxn modelId="{E7210050-7C17-4BB0-B321-2A1523C5CA41}" type="presOf" srcId="{3C161A49-9EE2-4F13-BC43-A077F33660CD}" destId="{A7719355-EDB7-4F35-A1A2-A28D74F51A54}" srcOrd="0" destOrd="0" presId="urn:microsoft.com/office/officeart/2005/8/layout/vList6"/>
    <dgm:cxn modelId="{6F1BAC7B-1984-494D-940C-ECAA9995E82E}" srcId="{CCA1857A-77FB-4C9A-A515-EA033B4250BF}" destId="{5E8204A1-7CC2-476F-AC3A-2FDB64851CEF}" srcOrd="2" destOrd="0" parTransId="{6C777167-B204-4A4D-84FE-D826DD6E55AA}" sibTransId="{AA626D31-EDFF-4B40-8863-40DDCCDC3A73}"/>
    <dgm:cxn modelId="{74776186-19D0-401D-86C5-1C92296397FE}" type="presOf" srcId="{C2EC39CD-0946-40B7-B804-D3AF7F9A18C2}" destId="{A77345A5-FEEF-41F3-8472-75B5C33F9776}" srcOrd="0" destOrd="0" presId="urn:microsoft.com/office/officeart/2005/8/layout/vList6"/>
    <dgm:cxn modelId="{48FCE59A-0D94-4424-96D9-8F3D2C84C790}" type="presOf" srcId="{AF005F79-15B3-49A0-9966-107D505C837C}" destId="{A58FE57F-51E8-49CE-BBBD-983C39597B23}" srcOrd="0" destOrd="0" presId="urn:microsoft.com/office/officeart/2005/8/layout/vList6"/>
    <dgm:cxn modelId="{CFDFE6DB-49D9-48E7-AD33-4CD333503CE6}" srcId="{3C161A49-9EE2-4F13-BC43-A077F33660CD}" destId="{FEAE1ABA-1BF3-4D1E-BFEA-E8A0477C4FE8}" srcOrd="2" destOrd="0" parTransId="{048BB2EA-A9B0-4A9B-B16F-61FC05AA7741}" sibTransId="{ECE4D9E7-3A2F-44B2-802F-BA2ED094D160}"/>
    <dgm:cxn modelId="{B25FA8E8-AE30-4D20-9370-C01D5767C88E}" type="presOf" srcId="{5E8204A1-7CC2-476F-AC3A-2FDB64851CEF}" destId="{9350626C-994E-40E3-A1EF-8821B99B1C97}" srcOrd="0" destOrd="2" presId="urn:microsoft.com/office/officeart/2005/8/layout/vList6"/>
    <dgm:cxn modelId="{6011A2EE-B05B-45B6-B01A-BBF39987CE44}" srcId="{3C161A49-9EE2-4F13-BC43-A077F33660CD}" destId="{C44C8172-2884-455A-AD50-E04FF5283E8B}" srcOrd="1" destOrd="0" parTransId="{B6A14BD4-C79D-4DB2-99C2-66F4AAAD5044}" sibTransId="{1FEF871A-3505-444B-A368-81EA6E63B3EC}"/>
    <dgm:cxn modelId="{99E692F3-97F7-4854-9376-20F4EF2E1FA2}" srcId="{3C161A49-9EE2-4F13-BC43-A077F33660CD}" destId="{C2EC39CD-0946-40B7-B804-D3AF7F9A18C2}" srcOrd="0" destOrd="0" parTransId="{BCDAB5E9-68FB-40F2-AABC-747285E01388}" sibTransId="{944E34B1-A42A-4579-908E-587C2F1E75C3}"/>
    <dgm:cxn modelId="{2F890C86-A3E3-45AF-8975-1E01834EF58B}" type="presParOf" srcId="{A58FE57F-51E8-49CE-BBBD-983C39597B23}" destId="{62979E1D-446B-4740-A0C7-68BA32023F94}" srcOrd="0" destOrd="0" presId="urn:microsoft.com/office/officeart/2005/8/layout/vList6"/>
    <dgm:cxn modelId="{854290D1-3C8C-4486-866E-D42DADCBE4C8}" type="presParOf" srcId="{62979E1D-446B-4740-A0C7-68BA32023F94}" destId="{E091224A-CDC1-481B-A68C-1EDB68A6A270}" srcOrd="0" destOrd="0" presId="urn:microsoft.com/office/officeart/2005/8/layout/vList6"/>
    <dgm:cxn modelId="{8F68225E-742D-41FE-8B66-9F97789C1297}" type="presParOf" srcId="{62979E1D-446B-4740-A0C7-68BA32023F94}" destId="{9350626C-994E-40E3-A1EF-8821B99B1C97}" srcOrd="1" destOrd="0" presId="urn:microsoft.com/office/officeart/2005/8/layout/vList6"/>
    <dgm:cxn modelId="{049BA34D-C02F-47B1-9AF5-A392B3266D39}" type="presParOf" srcId="{A58FE57F-51E8-49CE-BBBD-983C39597B23}" destId="{6E551C10-5C31-4A77-89DE-39CC64E4FC21}" srcOrd="1" destOrd="0" presId="urn:microsoft.com/office/officeart/2005/8/layout/vList6"/>
    <dgm:cxn modelId="{1015F12E-DAC8-4A67-8B49-2084331374CC}" type="presParOf" srcId="{A58FE57F-51E8-49CE-BBBD-983C39597B23}" destId="{BDE611B3-0C1E-4E8A-AE91-3106AB0CA3CA}" srcOrd="2" destOrd="0" presId="urn:microsoft.com/office/officeart/2005/8/layout/vList6"/>
    <dgm:cxn modelId="{8B4F270F-ADD1-4315-BE93-F3AFACA1BE42}" type="presParOf" srcId="{BDE611B3-0C1E-4E8A-AE91-3106AB0CA3CA}" destId="{A7719355-EDB7-4F35-A1A2-A28D74F51A54}" srcOrd="0" destOrd="0" presId="urn:microsoft.com/office/officeart/2005/8/layout/vList6"/>
    <dgm:cxn modelId="{3108F38E-548F-4E42-8058-125545CA1FDE}" type="presParOf" srcId="{BDE611B3-0C1E-4E8A-AE91-3106AB0CA3CA}" destId="{A77345A5-FEEF-41F3-8472-75B5C33F9776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4489322-1B25-1249-87FA-B6D77B5155FA}" type="doc">
      <dgm:prSet loTypeId="urn:microsoft.com/office/officeart/2005/8/layout/orgChart1" loCatId="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D209A4EF-E7FF-2F47-B25E-19CDD0AD31EF}">
      <dgm:prSet phldrT="[Text]"/>
      <dgm:spPr/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gm:t>
    </dgm:pt>
    <dgm:pt modelId="{235D1526-9D21-5247-A8E1-5C2A3AABEBCC}" type="parTrans" cxnId="{A2935AA5-B66F-DB44-B635-51A9A3DEB923}">
      <dgm:prSet/>
      <dgm:spPr/>
      <dgm:t>
        <a:bodyPr/>
        <a:lstStyle/>
        <a:p>
          <a:endParaRPr lang="en-US"/>
        </a:p>
      </dgm:t>
    </dgm:pt>
    <dgm:pt modelId="{A80C2910-5EAB-D846-8716-B1831EF56382}" type="sibTrans" cxnId="{A2935AA5-B66F-DB44-B635-51A9A3DEB923}">
      <dgm:prSet/>
      <dgm:spPr/>
      <dgm:t>
        <a:bodyPr/>
        <a:lstStyle/>
        <a:p>
          <a:endParaRPr lang="en-US"/>
        </a:p>
      </dgm:t>
    </dgm:pt>
    <dgm:pt modelId="{250F07F1-A41F-7347-A09B-A9AA74636E12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gm:t>
    </dgm:pt>
    <dgm:pt modelId="{3E1C406B-E0DE-484A-9E48-7100AB224AB5}" type="parTrans" cxnId="{22A3349E-FEAB-5D41-B922-4AA9722F1AE2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7E167EFE-06F5-3942-B6CA-DD268B02DC7D}" type="sibTrans" cxnId="{22A3349E-FEAB-5D41-B922-4AA9722F1AE2}">
      <dgm:prSet/>
      <dgm:spPr/>
      <dgm:t>
        <a:bodyPr/>
        <a:lstStyle/>
        <a:p>
          <a:endParaRPr lang="en-US"/>
        </a:p>
      </dgm:t>
    </dgm:pt>
    <dgm:pt modelId="{E9BCF3EE-1808-5D40-ACE9-1061BD29986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gm:t>
    </dgm:pt>
    <dgm:pt modelId="{F32175DD-9B09-EF4B-9C2E-2C9F769533C6}" type="parTrans" cxnId="{2D0B7975-3526-1443-BFB2-BACEC5483289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1E566764-19A1-1649-A4FB-7DC2235A5C2A}" type="sibTrans" cxnId="{2D0B7975-3526-1443-BFB2-BACEC5483289}">
      <dgm:prSet/>
      <dgm:spPr/>
      <dgm:t>
        <a:bodyPr/>
        <a:lstStyle/>
        <a:p>
          <a:endParaRPr lang="en-US"/>
        </a:p>
      </dgm:t>
    </dgm:pt>
    <dgm:pt modelId="{1D15C73C-8ACD-E744-8BE8-8EAD84BDDC2D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gm:t>
    </dgm:pt>
    <dgm:pt modelId="{FE23FA12-55EE-1C45-BA34-33AD77DFA53D}" type="parTrans" cxnId="{1C7FC229-0FBC-954E-B94E-3F825F0F2867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B332C0FC-C9AA-404A-866B-C62EB5F9189F}" type="sibTrans" cxnId="{1C7FC229-0FBC-954E-B94E-3F825F0F2867}">
      <dgm:prSet/>
      <dgm:spPr/>
      <dgm:t>
        <a:bodyPr/>
        <a:lstStyle/>
        <a:p>
          <a:endParaRPr lang="en-US"/>
        </a:p>
      </dgm:t>
    </dgm:pt>
    <dgm:pt modelId="{14D8B2D2-88CB-0E48-8E91-392FF5ED177F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gm:t>
    </dgm:pt>
    <dgm:pt modelId="{D76A2D1D-36BF-3B40-9567-A628542A30BA}" type="parTrans" cxnId="{3EE49324-8E7E-3149-94C9-0CD2440FA914}">
      <dgm:prSet/>
      <dgm:spPr/>
      <dgm:t>
        <a:bodyPr/>
        <a:lstStyle/>
        <a:p>
          <a:endParaRPr lang="en-US">
            <a:latin typeface="Poppins" panose="00000500000000000000" pitchFamily="2" charset="0"/>
            <a:cs typeface="Poppins" panose="00000500000000000000" pitchFamily="2" charset="0"/>
          </a:endParaRPr>
        </a:p>
      </dgm:t>
    </dgm:pt>
    <dgm:pt modelId="{6F48EB61-EB8F-C743-BED8-521F9AFD9051}" type="sibTrans" cxnId="{3EE49324-8E7E-3149-94C9-0CD2440FA914}">
      <dgm:prSet/>
      <dgm:spPr/>
      <dgm:t>
        <a:bodyPr/>
        <a:lstStyle/>
        <a:p>
          <a:endParaRPr lang="en-US"/>
        </a:p>
      </dgm:t>
    </dgm:pt>
    <dgm:pt modelId="{8C0170DC-89CE-514C-A8B8-561A301EFE74}" type="pres">
      <dgm:prSet presAssocID="{E4489322-1B25-1249-87FA-B6D77B5155F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E205381-C660-9840-86C6-ADB0BFE45755}" type="pres">
      <dgm:prSet presAssocID="{D209A4EF-E7FF-2F47-B25E-19CDD0AD31EF}" presName="hierRoot1" presStyleCnt="0">
        <dgm:presLayoutVars>
          <dgm:hierBranch val="init"/>
        </dgm:presLayoutVars>
      </dgm:prSet>
      <dgm:spPr/>
    </dgm:pt>
    <dgm:pt modelId="{ECE488A2-1DE8-AC4B-A646-44010D06A548}" type="pres">
      <dgm:prSet presAssocID="{D209A4EF-E7FF-2F47-B25E-19CDD0AD31EF}" presName="rootComposite1" presStyleCnt="0"/>
      <dgm:spPr/>
    </dgm:pt>
    <dgm:pt modelId="{0FC46954-59A3-8A48-B69D-E7E436305848}" type="pres">
      <dgm:prSet presAssocID="{D209A4EF-E7FF-2F47-B25E-19CDD0AD31EF}" presName="rootText1" presStyleLbl="node0" presStyleIdx="0" presStyleCnt="1">
        <dgm:presLayoutVars>
          <dgm:chPref val="3"/>
        </dgm:presLayoutVars>
      </dgm:prSet>
      <dgm:spPr/>
    </dgm:pt>
    <dgm:pt modelId="{D4924797-766C-4A46-B31D-D1FE0C32FB28}" type="pres">
      <dgm:prSet presAssocID="{D209A4EF-E7FF-2F47-B25E-19CDD0AD31EF}" presName="rootConnector1" presStyleLbl="node1" presStyleIdx="0" presStyleCnt="0"/>
      <dgm:spPr/>
    </dgm:pt>
    <dgm:pt modelId="{50D12B5D-9DAE-6C45-B513-99C96B5828FB}" type="pres">
      <dgm:prSet presAssocID="{D209A4EF-E7FF-2F47-B25E-19CDD0AD31EF}" presName="hierChild2" presStyleCnt="0"/>
      <dgm:spPr/>
    </dgm:pt>
    <dgm:pt modelId="{55095807-A94C-1749-AD94-E0A3CCE0EBCA}" type="pres">
      <dgm:prSet presAssocID="{3E1C406B-E0DE-484A-9E48-7100AB224AB5}" presName="Name37" presStyleLbl="parChTrans1D2" presStyleIdx="0" presStyleCnt="2"/>
      <dgm:spPr/>
    </dgm:pt>
    <dgm:pt modelId="{1FAF3B33-CDC4-F042-9872-AD7FC7080DDF}" type="pres">
      <dgm:prSet presAssocID="{250F07F1-A41F-7347-A09B-A9AA74636E12}" presName="hierRoot2" presStyleCnt="0">
        <dgm:presLayoutVars>
          <dgm:hierBranch val="init"/>
        </dgm:presLayoutVars>
      </dgm:prSet>
      <dgm:spPr/>
    </dgm:pt>
    <dgm:pt modelId="{1AD74513-57B8-4641-8B15-4122A5665CCB}" type="pres">
      <dgm:prSet presAssocID="{250F07F1-A41F-7347-A09B-A9AA74636E12}" presName="rootComposite" presStyleCnt="0"/>
      <dgm:spPr/>
    </dgm:pt>
    <dgm:pt modelId="{61D4079D-7960-B749-956F-296CFE176A14}" type="pres">
      <dgm:prSet presAssocID="{250F07F1-A41F-7347-A09B-A9AA74636E12}" presName="rootText" presStyleLbl="node2" presStyleIdx="0" presStyleCnt="2" custLinFactNeighborX="4496">
        <dgm:presLayoutVars>
          <dgm:chPref val="3"/>
        </dgm:presLayoutVars>
      </dgm:prSet>
      <dgm:spPr/>
    </dgm:pt>
    <dgm:pt modelId="{BFBF1717-94BF-4649-91DB-A32D6646AECD}" type="pres">
      <dgm:prSet presAssocID="{250F07F1-A41F-7347-A09B-A9AA74636E12}" presName="rootConnector" presStyleLbl="node2" presStyleIdx="0" presStyleCnt="2"/>
      <dgm:spPr/>
    </dgm:pt>
    <dgm:pt modelId="{3D7F392F-AD7E-2D43-89B4-DF5B1D85A4BC}" type="pres">
      <dgm:prSet presAssocID="{250F07F1-A41F-7347-A09B-A9AA74636E12}" presName="hierChild4" presStyleCnt="0"/>
      <dgm:spPr/>
    </dgm:pt>
    <dgm:pt modelId="{C8A6F5B9-BB98-1C42-A32F-92C4327F26E1}" type="pres">
      <dgm:prSet presAssocID="{250F07F1-A41F-7347-A09B-A9AA74636E12}" presName="hierChild5" presStyleCnt="0"/>
      <dgm:spPr/>
    </dgm:pt>
    <dgm:pt modelId="{F7AFDB52-50B7-C849-9ED2-4CA7828D1F6D}" type="pres">
      <dgm:prSet presAssocID="{F32175DD-9B09-EF4B-9C2E-2C9F769533C6}" presName="Name37" presStyleLbl="parChTrans1D2" presStyleIdx="1" presStyleCnt="2"/>
      <dgm:spPr/>
    </dgm:pt>
    <dgm:pt modelId="{E3AADCF9-58C4-164B-BC95-DF8EF1D6439B}" type="pres">
      <dgm:prSet presAssocID="{E9BCF3EE-1808-5D40-ACE9-1061BD29986D}" presName="hierRoot2" presStyleCnt="0">
        <dgm:presLayoutVars>
          <dgm:hierBranch val="init"/>
        </dgm:presLayoutVars>
      </dgm:prSet>
      <dgm:spPr/>
    </dgm:pt>
    <dgm:pt modelId="{6DEAAA54-A328-4748-811F-6CE734D80220}" type="pres">
      <dgm:prSet presAssocID="{E9BCF3EE-1808-5D40-ACE9-1061BD29986D}" presName="rootComposite" presStyleCnt="0"/>
      <dgm:spPr/>
    </dgm:pt>
    <dgm:pt modelId="{91FACA28-264C-614D-B120-47E6B50FFD42}" type="pres">
      <dgm:prSet presAssocID="{E9BCF3EE-1808-5D40-ACE9-1061BD29986D}" presName="rootText" presStyleLbl="node2" presStyleIdx="1" presStyleCnt="2">
        <dgm:presLayoutVars>
          <dgm:chPref val="3"/>
        </dgm:presLayoutVars>
      </dgm:prSet>
      <dgm:spPr/>
    </dgm:pt>
    <dgm:pt modelId="{AF3882DD-1282-744A-B01B-7F80BC8EF2C7}" type="pres">
      <dgm:prSet presAssocID="{E9BCF3EE-1808-5D40-ACE9-1061BD29986D}" presName="rootConnector" presStyleLbl="node2" presStyleIdx="1" presStyleCnt="2"/>
      <dgm:spPr/>
    </dgm:pt>
    <dgm:pt modelId="{BE88563E-FD83-6D49-B635-1474454451BC}" type="pres">
      <dgm:prSet presAssocID="{E9BCF3EE-1808-5D40-ACE9-1061BD29986D}" presName="hierChild4" presStyleCnt="0"/>
      <dgm:spPr/>
    </dgm:pt>
    <dgm:pt modelId="{719C49AB-DD20-5E49-8C70-4B765BEC069F}" type="pres">
      <dgm:prSet presAssocID="{FE23FA12-55EE-1C45-BA34-33AD77DFA53D}" presName="Name37" presStyleLbl="parChTrans1D3" presStyleIdx="0" presStyleCnt="2"/>
      <dgm:spPr/>
    </dgm:pt>
    <dgm:pt modelId="{91A720BE-DE3C-4C47-A5CB-916322186F17}" type="pres">
      <dgm:prSet presAssocID="{1D15C73C-8ACD-E744-8BE8-8EAD84BDDC2D}" presName="hierRoot2" presStyleCnt="0">
        <dgm:presLayoutVars>
          <dgm:hierBranch val="init"/>
        </dgm:presLayoutVars>
      </dgm:prSet>
      <dgm:spPr/>
    </dgm:pt>
    <dgm:pt modelId="{1D8D6726-8B91-8446-BD83-4977BBE11596}" type="pres">
      <dgm:prSet presAssocID="{1D15C73C-8ACD-E744-8BE8-8EAD84BDDC2D}" presName="rootComposite" presStyleCnt="0"/>
      <dgm:spPr/>
    </dgm:pt>
    <dgm:pt modelId="{0A2493D6-F83F-114A-A594-64DBAA2227FB}" type="pres">
      <dgm:prSet presAssocID="{1D15C73C-8ACD-E744-8BE8-8EAD84BDDC2D}" presName="rootText" presStyleLbl="node3" presStyleIdx="0" presStyleCnt="2" custScaleX="116071">
        <dgm:presLayoutVars>
          <dgm:chPref val="3"/>
        </dgm:presLayoutVars>
      </dgm:prSet>
      <dgm:spPr/>
    </dgm:pt>
    <dgm:pt modelId="{A84647F5-C268-A345-BD2B-FF04ADB4405A}" type="pres">
      <dgm:prSet presAssocID="{1D15C73C-8ACD-E744-8BE8-8EAD84BDDC2D}" presName="rootConnector" presStyleLbl="node3" presStyleIdx="0" presStyleCnt="2"/>
      <dgm:spPr/>
    </dgm:pt>
    <dgm:pt modelId="{AFEBA98C-7430-6D40-BAEA-60BD7E8543C1}" type="pres">
      <dgm:prSet presAssocID="{1D15C73C-8ACD-E744-8BE8-8EAD84BDDC2D}" presName="hierChild4" presStyleCnt="0"/>
      <dgm:spPr/>
    </dgm:pt>
    <dgm:pt modelId="{40FA4CE2-23A6-304E-9885-71965BB7CBB5}" type="pres">
      <dgm:prSet presAssocID="{1D15C73C-8ACD-E744-8BE8-8EAD84BDDC2D}" presName="hierChild5" presStyleCnt="0"/>
      <dgm:spPr/>
    </dgm:pt>
    <dgm:pt modelId="{55A28773-933A-C54F-9ED3-40222394DF2C}" type="pres">
      <dgm:prSet presAssocID="{D76A2D1D-36BF-3B40-9567-A628542A30BA}" presName="Name37" presStyleLbl="parChTrans1D3" presStyleIdx="1" presStyleCnt="2"/>
      <dgm:spPr/>
    </dgm:pt>
    <dgm:pt modelId="{64779772-9F65-C241-9582-B82591102700}" type="pres">
      <dgm:prSet presAssocID="{14D8B2D2-88CB-0E48-8E91-392FF5ED177F}" presName="hierRoot2" presStyleCnt="0">
        <dgm:presLayoutVars>
          <dgm:hierBranch val="init"/>
        </dgm:presLayoutVars>
      </dgm:prSet>
      <dgm:spPr/>
    </dgm:pt>
    <dgm:pt modelId="{AF887F78-093E-2A46-A9DD-8EC9AA5EA62F}" type="pres">
      <dgm:prSet presAssocID="{14D8B2D2-88CB-0E48-8E91-392FF5ED177F}" presName="rootComposite" presStyleCnt="0"/>
      <dgm:spPr/>
    </dgm:pt>
    <dgm:pt modelId="{5D44EF0C-E36A-984D-8417-DCF41B74422D}" type="pres">
      <dgm:prSet presAssocID="{14D8B2D2-88CB-0E48-8E91-392FF5ED177F}" presName="rootText" presStyleLbl="node3" presStyleIdx="1" presStyleCnt="2" custScaleX="119851">
        <dgm:presLayoutVars>
          <dgm:chPref val="3"/>
        </dgm:presLayoutVars>
      </dgm:prSet>
      <dgm:spPr/>
    </dgm:pt>
    <dgm:pt modelId="{3B8621FC-0BA8-734A-8E30-EF68C2FCD46C}" type="pres">
      <dgm:prSet presAssocID="{14D8B2D2-88CB-0E48-8E91-392FF5ED177F}" presName="rootConnector" presStyleLbl="node3" presStyleIdx="1" presStyleCnt="2"/>
      <dgm:spPr/>
    </dgm:pt>
    <dgm:pt modelId="{50C49D39-0507-ED40-91D0-0654A408BBA0}" type="pres">
      <dgm:prSet presAssocID="{14D8B2D2-88CB-0E48-8E91-392FF5ED177F}" presName="hierChild4" presStyleCnt="0"/>
      <dgm:spPr/>
    </dgm:pt>
    <dgm:pt modelId="{729CFFBA-CE17-CC41-AD71-447F28A2F638}" type="pres">
      <dgm:prSet presAssocID="{14D8B2D2-88CB-0E48-8E91-392FF5ED177F}" presName="hierChild5" presStyleCnt="0"/>
      <dgm:spPr/>
    </dgm:pt>
    <dgm:pt modelId="{9E855B5F-3542-3149-8736-E2D08DEE77BF}" type="pres">
      <dgm:prSet presAssocID="{E9BCF3EE-1808-5D40-ACE9-1061BD29986D}" presName="hierChild5" presStyleCnt="0"/>
      <dgm:spPr/>
    </dgm:pt>
    <dgm:pt modelId="{3244AC28-500C-7641-98AC-50636BCBCA0E}" type="pres">
      <dgm:prSet presAssocID="{D209A4EF-E7FF-2F47-B25E-19CDD0AD31EF}" presName="hierChild3" presStyleCnt="0"/>
      <dgm:spPr/>
    </dgm:pt>
  </dgm:ptLst>
  <dgm:cxnLst>
    <dgm:cxn modelId="{5589D206-C2C2-FA43-A2B9-A6656F92D760}" type="presOf" srcId="{E9BCF3EE-1808-5D40-ACE9-1061BD29986D}" destId="{91FACA28-264C-614D-B120-47E6B50FFD42}" srcOrd="0" destOrd="0" presId="urn:microsoft.com/office/officeart/2005/8/layout/orgChart1"/>
    <dgm:cxn modelId="{D1EE9523-5F8E-554A-975F-7D46673507F8}" type="presOf" srcId="{D209A4EF-E7FF-2F47-B25E-19CDD0AD31EF}" destId="{D4924797-766C-4A46-B31D-D1FE0C32FB28}" srcOrd="1" destOrd="0" presId="urn:microsoft.com/office/officeart/2005/8/layout/orgChart1"/>
    <dgm:cxn modelId="{3EE49324-8E7E-3149-94C9-0CD2440FA914}" srcId="{E9BCF3EE-1808-5D40-ACE9-1061BD29986D}" destId="{14D8B2D2-88CB-0E48-8E91-392FF5ED177F}" srcOrd="1" destOrd="0" parTransId="{D76A2D1D-36BF-3B40-9567-A628542A30BA}" sibTransId="{6F48EB61-EB8F-C743-BED8-521F9AFD9051}"/>
    <dgm:cxn modelId="{1C7FC229-0FBC-954E-B94E-3F825F0F2867}" srcId="{E9BCF3EE-1808-5D40-ACE9-1061BD29986D}" destId="{1D15C73C-8ACD-E744-8BE8-8EAD84BDDC2D}" srcOrd="0" destOrd="0" parTransId="{FE23FA12-55EE-1C45-BA34-33AD77DFA53D}" sibTransId="{B332C0FC-C9AA-404A-866B-C62EB5F9189F}"/>
    <dgm:cxn modelId="{F83AE22C-CDD0-6745-9DDF-B3B6B8432121}" type="presOf" srcId="{14D8B2D2-88CB-0E48-8E91-392FF5ED177F}" destId="{3B8621FC-0BA8-734A-8E30-EF68C2FCD46C}" srcOrd="1" destOrd="0" presId="urn:microsoft.com/office/officeart/2005/8/layout/orgChart1"/>
    <dgm:cxn modelId="{3A2D7933-354B-F543-8024-E29089FB6060}" type="presOf" srcId="{FE23FA12-55EE-1C45-BA34-33AD77DFA53D}" destId="{719C49AB-DD20-5E49-8C70-4B765BEC069F}" srcOrd="0" destOrd="0" presId="urn:microsoft.com/office/officeart/2005/8/layout/orgChart1"/>
    <dgm:cxn modelId="{1D73CA35-5005-4744-BCD7-628187341FD8}" type="presOf" srcId="{1D15C73C-8ACD-E744-8BE8-8EAD84BDDC2D}" destId="{A84647F5-C268-A345-BD2B-FF04ADB4405A}" srcOrd="1" destOrd="0" presId="urn:microsoft.com/office/officeart/2005/8/layout/orgChart1"/>
    <dgm:cxn modelId="{83A33D72-1441-F144-BE9A-27FBE96416CB}" type="presOf" srcId="{D76A2D1D-36BF-3B40-9567-A628542A30BA}" destId="{55A28773-933A-C54F-9ED3-40222394DF2C}" srcOrd="0" destOrd="0" presId="urn:microsoft.com/office/officeart/2005/8/layout/orgChart1"/>
    <dgm:cxn modelId="{A6C00873-952E-CD46-955B-A94CB28FDB14}" type="presOf" srcId="{3E1C406B-E0DE-484A-9E48-7100AB224AB5}" destId="{55095807-A94C-1749-AD94-E0A3CCE0EBCA}" srcOrd="0" destOrd="0" presId="urn:microsoft.com/office/officeart/2005/8/layout/orgChart1"/>
    <dgm:cxn modelId="{2D0B7975-3526-1443-BFB2-BACEC5483289}" srcId="{D209A4EF-E7FF-2F47-B25E-19CDD0AD31EF}" destId="{E9BCF3EE-1808-5D40-ACE9-1061BD29986D}" srcOrd="1" destOrd="0" parTransId="{F32175DD-9B09-EF4B-9C2E-2C9F769533C6}" sibTransId="{1E566764-19A1-1649-A4FB-7DC2235A5C2A}"/>
    <dgm:cxn modelId="{3116C582-848E-AC42-915A-29ADE822EFD1}" type="presOf" srcId="{1D15C73C-8ACD-E744-8BE8-8EAD84BDDC2D}" destId="{0A2493D6-F83F-114A-A594-64DBAA2227FB}" srcOrd="0" destOrd="0" presId="urn:microsoft.com/office/officeart/2005/8/layout/orgChart1"/>
    <dgm:cxn modelId="{FE48838D-C9FB-C246-9E1C-16F12E21BB93}" type="presOf" srcId="{250F07F1-A41F-7347-A09B-A9AA74636E12}" destId="{BFBF1717-94BF-4649-91DB-A32D6646AECD}" srcOrd="1" destOrd="0" presId="urn:microsoft.com/office/officeart/2005/8/layout/orgChart1"/>
    <dgm:cxn modelId="{22A3349E-FEAB-5D41-B922-4AA9722F1AE2}" srcId="{D209A4EF-E7FF-2F47-B25E-19CDD0AD31EF}" destId="{250F07F1-A41F-7347-A09B-A9AA74636E12}" srcOrd="0" destOrd="0" parTransId="{3E1C406B-E0DE-484A-9E48-7100AB224AB5}" sibTransId="{7E167EFE-06F5-3942-B6CA-DD268B02DC7D}"/>
    <dgm:cxn modelId="{A2935AA5-B66F-DB44-B635-51A9A3DEB923}" srcId="{E4489322-1B25-1249-87FA-B6D77B5155FA}" destId="{D209A4EF-E7FF-2F47-B25E-19CDD0AD31EF}" srcOrd="0" destOrd="0" parTransId="{235D1526-9D21-5247-A8E1-5C2A3AABEBCC}" sibTransId="{A80C2910-5EAB-D846-8716-B1831EF56382}"/>
    <dgm:cxn modelId="{608822AA-2558-EC42-80DB-231CEFFECE43}" type="presOf" srcId="{250F07F1-A41F-7347-A09B-A9AA74636E12}" destId="{61D4079D-7960-B749-956F-296CFE176A14}" srcOrd="0" destOrd="0" presId="urn:microsoft.com/office/officeart/2005/8/layout/orgChart1"/>
    <dgm:cxn modelId="{048B4AC3-69FD-2B48-89AB-47ABE575CABA}" type="presOf" srcId="{F32175DD-9B09-EF4B-9C2E-2C9F769533C6}" destId="{F7AFDB52-50B7-C849-9ED2-4CA7828D1F6D}" srcOrd="0" destOrd="0" presId="urn:microsoft.com/office/officeart/2005/8/layout/orgChart1"/>
    <dgm:cxn modelId="{10F55BE7-7049-3542-B158-F236F7EDAC1C}" type="presOf" srcId="{D209A4EF-E7FF-2F47-B25E-19CDD0AD31EF}" destId="{0FC46954-59A3-8A48-B69D-E7E436305848}" srcOrd="0" destOrd="0" presId="urn:microsoft.com/office/officeart/2005/8/layout/orgChart1"/>
    <dgm:cxn modelId="{D5AB91EA-4A1E-B54C-BBFD-8F8C758595C6}" type="presOf" srcId="{14D8B2D2-88CB-0E48-8E91-392FF5ED177F}" destId="{5D44EF0C-E36A-984D-8417-DCF41B74422D}" srcOrd="0" destOrd="0" presId="urn:microsoft.com/office/officeart/2005/8/layout/orgChart1"/>
    <dgm:cxn modelId="{AC48C4EC-5A37-D84D-9973-6E686781C90F}" type="presOf" srcId="{E9BCF3EE-1808-5D40-ACE9-1061BD29986D}" destId="{AF3882DD-1282-744A-B01B-7F80BC8EF2C7}" srcOrd="1" destOrd="0" presId="urn:microsoft.com/office/officeart/2005/8/layout/orgChart1"/>
    <dgm:cxn modelId="{90C8CEF7-3CDB-AC4A-9836-198E7F9705DD}" type="presOf" srcId="{E4489322-1B25-1249-87FA-B6D77B5155FA}" destId="{8C0170DC-89CE-514C-A8B8-561A301EFE74}" srcOrd="0" destOrd="0" presId="urn:microsoft.com/office/officeart/2005/8/layout/orgChart1"/>
    <dgm:cxn modelId="{9F1FDDD6-84E2-0A46-84EA-1D7166F352A8}" type="presParOf" srcId="{8C0170DC-89CE-514C-A8B8-561A301EFE74}" destId="{0E205381-C660-9840-86C6-ADB0BFE45755}" srcOrd="0" destOrd="0" presId="urn:microsoft.com/office/officeart/2005/8/layout/orgChart1"/>
    <dgm:cxn modelId="{14D655EB-8FD1-1145-BDF4-4E8536DD3D1C}" type="presParOf" srcId="{0E205381-C660-9840-86C6-ADB0BFE45755}" destId="{ECE488A2-1DE8-AC4B-A646-44010D06A548}" srcOrd="0" destOrd="0" presId="urn:microsoft.com/office/officeart/2005/8/layout/orgChart1"/>
    <dgm:cxn modelId="{8375C49D-F5D6-CF49-A2C6-E7EDCD40A9A3}" type="presParOf" srcId="{ECE488A2-1DE8-AC4B-A646-44010D06A548}" destId="{0FC46954-59A3-8A48-B69D-E7E436305848}" srcOrd="0" destOrd="0" presId="urn:microsoft.com/office/officeart/2005/8/layout/orgChart1"/>
    <dgm:cxn modelId="{18110AA7-9F30-E648-A4EC-4B090111A1D3}" type="presParOf" srcId="{ECE488A2-1DE8-AC4B-A646-44010D06A548}" destId="{D4924797-766C-4A46-B31D-D1FE0C32FB28}" srcOrd="1" destOrd="0" presId="urn:microsoft.com/office/officeart/2005/8/layout/orgChart1"/>
    <dgm:cxn modelId="{0F5B1B04-DD13-6B45-B294-75FF0EE8F110}" type="presParOf" srcId="{0E205381-C660-9840-86C6-ADB0BFE45755}" destId="{50D12B5D-9DAE-6C45-B513-99C96B5828FB}" srcOrd="1" destOrd="0" presId="urn:microsoft.com/office/officeart/2005/8/layout/orgChart1"/>
    <dgm:cxn modelId="{CA74BE5C-C525-E045-A070-49EADC31BCFC}" type="presParOf" srcId="{50D12B5D-9DAE-6C45-B513-99C96B5828FB}" destId="{55095807-A94C-1749-AD94-E0A3CCE0EBCA}" srcOrd="0" destOrd="0" presId="urn:microsoft.com/office/officeart/2005/8/layout/orgChart1"/>
    <dgm:cxn modelId="{6C5BB52C-4A27-3245-8DA4-B0288D20B2B8}" type="presParOf" srcId="{50D12B5D-9DAE-6C45-B513-99C96B5828FB}" destId="{1FAF3B33-CDC4-F042-9872-AD7FC7080DDF}" srcOrd="1" destOrd="0" presId="urn:microsoft.com/office/officeart/2005/8/layout/orgChart1"/>
    <dgm:cxn modelId="{6C96B510-E51C-1A4B-BA7D-B7135F970E21}" type="presParOf" srcId="{1FAF3B33-CDC4-F042-9872-AD7FC7080DDF}" destId="{1AD74513-57B8-4641-8B15-4122A5665CCB}" srcOrd="0" destOrd="0" presId="urn:microsoft.com/office/officeart/2005/8/layout/orgChart1"/>
    <dgm:cxn modelId="{548E44CE-6414-7F4C-9EC8-52CF28BEBD2C}" type="presParOf" srcId="{1AD74513-57B8-4641-8B15-4122A5665CCB}" destId="{61D4079D-7960-B749-956F-296CFE176A14}" srcOrd="0" destOrd="0" presId="urn:microsoft.com/office/officeart/2005/8/layout/orgChart1"/>
    <dgm:cxn modelId="{2C3BF831-C6F4-6949-A7F2-383480E13DC9}" type="presParOf" srcId="{1AD74513-57B8-4641-8B15-4122A5665CCB}" destId="{BFBF1717-94BF-4649-91DB-A32D6646AECD}" srcOrd="1" destOrd="0" presId="urn:microsoft.com/office/officeart/2005/8/layout/orgChart1"/>
    <dgm:cxn modelId="{A1CE0C7B-3A38-4646-971B-D60621FE1D3C}" type="presParOf" srcId="{1FAF3B33-CDC4-F042-9872-AD7FC7080DDF}" destId="{3D7F392F-AD7E-2D43-89B4-DF5B1D85A4BC}" srcOrd="1" destOrd="0" presId="urn:microsoft.com/office/officeart/2005/8/layout/orgChart1"/>
    <dgm:cxn modelId="{886C9FD4-A92B-0249-8F55-2FED01907D82}" type="presParOf" srcId="{1FAF3B33-CDC4-F042-9872-AD7FC7080DDF}" destId="{C8A6F5B9-BB98-1C42-A32F-92C4327F26E1}" srcOrd="2" destOrd="0" presId="urn:microsoft.com/office/officeart/2005/8/layout/orgChart1"/>
    <dgm:cxn modelId="{BF0D48EB-F687-4040-820E-07BA615354D8}" type="presParOf" srcId="{50D12B5D-9DAE-6C45-B513-99C96B5828FB}" destId="{F7AFDB52-50B7-C849-9ED2-4CA7828D1F6D}" srcOrd="2" destOrd="0" presId="urn:microsoft.com/office/officeart/2005/8/layout/orgChart1"/>
    <dgm:cxn modelId="{55AE5C1E-0415-344B-B316-8F688AB6ED5F}" type="presParOf" srcId="{50D12B5D-9DAE-6C45-B513-99C96B5828FB}" destId="{E3AADCF9-58C4-164B-BC95-DF8EF1D6439B}" srcOrd="3" destOrd="0" presId="urn:microsoft.com/office/officeart/2005/8/layout/orgChart1"/>
    <dgm:cxn modelId="{72D558A8-A9C0-2846-A4D9-E4527F8FF81D}" type="presParOf" srcId="{E3AADCF9-58C4-164B-BC95-DF8EF1D6439B}" destId="{6DEAAA54-A328-4748-811F-6CE734D80220}" srcOrd="0" destOrd="0" presId="urn:microsoft.com/office/officeart/2005/8/layout/orgChart1"/>
    <dgm:cxn modelId="{210ED8C7-49C1-CA44-93D9-E210718E90F2}" type="presParOf" srcId="{6DEAAA54-A328-4748-811F-6CE734D80220}" destId="{91FACA28-264C-614D-B120-47E6B50FFD42}" srcOrd="0" destOrd="0" presId="urn:microsoft.com/office/officeart/2005/8/layout/orgChart1"/>
    <dgm:cxn modelId="{A169FC2D-A124-264E-9972-02A9AA4B0CEF}" type="presParOf" srcId="{6DEAAA54-A328-4748-811F-6CE734D80220}" destId="{AF3882DD-1282-744A-B01B-7F80BC8EF2C7}" srcOrd="1" destOrd="0" presId="urn:microsoft.com/office/officeart/2005/8/layout/orgChart1"/>
    <dgm:cxn modelId="{CDB50789-A27D-B044-A023-4689FE522540}" type="presParOf" srcId="{E3AADCF9-58C4-164B-BC95-DF8EF1D6439B}" destId="{BE88563E-FD83-6D49-B635-1474454451BC}" srcOrd="1" destOrd="0" presId="urn:microsoft.com/office/officeart/2005/8/layout/orgChart1"/>
    <dgm:cxn modelId="{9729B727-04DA-7E4F-BDC6-4C99D09B8279}" type="presParOf" srcId="{BE88563E-FD83-6D49-B635-1474454451BC}" destId="{719C49AB-DD20-5E49-8C70-4B765BEC069F}" srcOrd="0" destOrd="0" presId="urn:microsoft.com/office/officeart/2005/8/layout/orgChart1"/>
    <dgm:cxn modelId="{E8CFB540-A894-CF45-8134-459C4AB17076}" type="presParOf" srcId="{BE88563E-FD83-6D49-B635-1474454451BC}" destId="{91A720BE-DE3C-4C47-A5CB-916322186F17}" srcOrd="1" destOrd="0" presId="urn:microsoft.com/office/officeart/2005/8/layout/orgChart1"/>
    <dgm:cxn modelId="{B913F06B-5B85-C24B-BFC0-C03A35086DFF}" type="presParOf" srcId="{91A720BE-DE3C-4C47-A5CB-916322186F17}" destId="{1D8D6726-8B91-8446-BD83-4977BBE11596}" srcOrd="0" destOrd="0" presId="urn:microsoft.com/office/officeart/2005/8/layout/orgChart1"/>
    <dgm:cxn modelId="{5403267A-4A61-F04B-9598-EDE213B7AFF3}" type="presParOf" srcId="{1D8D6726-8B91-8446-BD83-4977BBE11596}" destId="{0A2493D6-F83F-114A-A594-64DBAA2227FB}" srcOrd="0" destOrd="0" presId="urn:microsoft.com/office/officeart/2005/8/layout/orgChart1"/>
    <dgm:cxn modelId="{9F55CEE9-0987-6740-BC61-876D8D4949A2}" type="presParOf" srcId="{1D8D6726-8B91-8446-BD83-4977BBE11596}" destId="{A84647F5-C268-A345-BD2B-FF04ADB4405A}" srcOrd="1" destOrd="0" presId="urn:microsoft.com/office/officeart/2005/8/layout/orgChart1"/>
    <dgm:cxn modelId="{5701BBBC-C968-3F4B-9205-477754F739A3}" type="presParOf" srcId="{91A720BE-DE3C-4C47-A5CB-916322186F17}" destId="{AFEBA98C-7430-6D40-BAEA-60BD7E8543C1}" srcOrd="1" destOrd="0" presId="urn:microsoft.com/office/officeart/2005/8/layout/orgChart1"/>
    <dgm:cxn modelId="{2ED7E5D2-76DB-AC45-AB1A-C3275EFE613D}" type="presParOf" srcId="{91A720BE-DE3C-4C47-A5CB-916322186F17}" destId="{40FA4CE2-23A6-304E-9885-71965BB7CBB5}" srcOrd="2" destOrd="0" presId="urn:microsoft.com/office/officeart/2005/8/layout/orgChart1"/>
    <dgm:cxn modelId="{3C6DECAF-2D7D-174D-A67B-E0BAC8B1A6EC}" type="presParOf" srcId="{BE88563E-FD83-6D49-B635-1474454451BC}" destId="{55A28773-933A-C54F-9ED3-40222394DF2C}" srcOrd="2" destOrd="0" presId="urn:microsoft.com/office/officeart/2005/8/layout/orgChart1"/>
    <dgm:cxn modelId="{BF051C50-59D4-644A-923C-6FB5900AA35F}" type="presParOf" srcId="{BE88563E-FD83-6D49-B635-1474454451BC}" destId="{64779772-9F65-C241-9582-B82591102700}" srcOrd="3" destOrd="0" presId="urn:microsoft.com/office/officeart/2005/8/layout/orgChart1"/>
    <dgm:cxn modelId="{572CFBD7-C02E-C641-B252-01C7C8C741E5}" type="presParOf" srcId="{64779772-9F65-C241-9582-B82591102700}" destId="{AF887F78-093E-2A46-A9DD-8EC9AA5EA62F}" srcOrd="0" destOrd="0" presId="urn:microsoft.com/office/officeart/2005/8/layout/orgChart1"/>
    <dgm:cxn modelId="{2BDBE2FA-155F-F54B-A0CA-412CA3A57E5C}" type="presParOf" srcId="{AF887F78-093E-2A46-A9DD-8EC9AA5EA62F}" destId="{5D44EF0C-E36A-984D-8417-DCF41B74422D}" srcOrd="0" destOrd="0" presId="urn:microsoft.com/office/officeart/2005/8/layout/orgChart1"/>
    <dgm:cxn modelId="{C8C62E8C-44D7-0044-B96F-5E6270762A09}" type="presParOf" srcId="{AF887F78-093E-2A46-A9DD-8EC9AA5EA62F}" destId="{3B8621FC-0BA8-734A-8E30-EF68C2FCD46C}" srcOrd="1" destOrd="0" presId="urn:microsoft.com/office/officeart/2005/8/layout/orgChart1"/>
    <dgm:cxn modelId="{9D8D131B-FD75-EE4B-9580-E00A1DCC5BA5}" type="presParOf" srcId="{64779772-9F65-C241-9582-B82591102700}" destId="{50C49D39-0507-ED40-91D0-0654A408BBA0}" srcOrd="1" destOrd="0" presId="urn:microsoft.com/office/officeart/2005/8/layout/orgChart1"/>
    <dgm:cxn modelId="{C1793D34-9B71-CD42-9BC6-EF031C8A183D}" type="presParOf" srcId="{64779772-9F65-C241-9582-B82591102700}" destId="{729CFFBA-CE17-CC41-AD71-447F28A2F638}" srcOrd="2" destOrd="0" presId="urn:microsoft.com/office/officeart/2005/8/layout/orgChart1"/>
    <dgm:cxn modelId="{43108EC6-BE4E-1D4E-A801-BFB546365D89}" type="presParOf" srcId="{E3AADCF9-58C4-164B-BC95-DF8EF1D6439B}" destId="{9E855B5F-3542-3149-8736-E2D08DEE77BF}" srcOrd="2" destOrd="0" presId="urn:microsoft.com/office/officeart/2005/8/layout/orgChart1"/>
    <dgm:cxn modelId="{C5D37F7A-06CA-1641-A2C7-E6CE6501C979}" type="presParOf" srcId="{0E205381-C660-9840-86C6-ADB0BFE45755}" destId="{3244AC28-500C-7641-98AC-50636BCBCA0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28773-933A-C54F-9ED3-40222394DF2C}">
      <dsp:nvSpPr>
        <dsp:cNvPr id="0" name=""/>
        <dsp:cNvSpPr/>
      </dsp:nvSpPr>
      <dsp:spPr>
        <a:xfrm>
          <a:off x="2086901" y="1432543"/>
          <a:ext cx="177502" cy="138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4520"/>
              </a:lnTo>
              <a:lnTo>
                <a:pt x="177502" y="1384520"/>
              </a:lnTo>
            </a:path>
          </a:pathLst>
        </a:custGeom>
        <a:noFill/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C49AB-DD20-5E49-8C70-4B765BEC069F}">
      <dsp:nvSpPr>
        <dsp:cNvPr id="0" name=""/>
        <dsp:cNvSpPr/>
      </dsp:nvSpPr>
      <dsp:spPr>
        <a:xfrm>
          <a:off x="2086901" y="1432543"/>
          <a:ext cx="177502" cy="544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4341"/>
              </a:lnTo>
              <a:lnTo>
                <a:pt x="177502" y="544341"/>
              </a:lnTo>
            </a:path>
          </a:pathLst>
        </a:custGeom>
        <a:noFill/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FDB52-50B7-C849-9ED2-4CA7828D1F6D}">
      <dsp:nvSpPr>
        <dsp:cNvPr id="0" name=""/>
        <dsp:cNvSpPr/>
      </dsp:nvSpPr>
      <dsp:spPr>
        <a:xfrm>
          <a:off x="1844314" y="592364"/>
          <a:ext cx="715927" cy="248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51"/>
              </a:lnTo>
              <a:lnTo>
                <a:pt x="715927" y="124251"/>
              </a:lnTo>
              <a:lnTo>
                <a:pt x="715927" y="248503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95807-A94C-1749-AD94-E0A3CCE0EBCA}">
      <dsp:nvSpPr>
        <dsp:cNvPr id="0" name=""/>
        <dsp:cNvSpPr/>
      </dsp:nvSpPr>
      <dsp:spPr>
        <a:xfrm>
          <a:off x="1181590" y="592364"/>
          <a:ext cx="662723" cy="248503"/>
        </a:xfrm>
        <a:custGeom>
          <a:avLst/>
          <a:gdLst/>
          <a:ahLst/>
          <a:cxnLst/>
          <a:rect l="0" t="0" r="0" b="0"/>
          <a:pathLst>
            <a:path>
              <a:moveTo>
                <a:pt x="662723" y="0"/>
              </a:moveTo>
              <a:lnTo>
                <a:pt x="662723" y="124251"/>
              </a:lnTo>
              <a:lnTo>
                <a:pt x="0" y="124251"/>
              </a:lnTo>
              <a:lnTo>
                <a:pt x="0" y="248503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6954-59A3-8A48-B69D-E7E436305848}">
      <dsp:nvSpPr>
        <dsp:cNvPr id="0" name=""/>
        <dsp:cNvSpPr/>
      </dsp:nvSpPr>
      <dsp:spPr>
        <a:xfrm>
          <a:off x="1252638" y="689"/>
          <a:ext cx="1183350" cy="591675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sp:txBody>
      <dsp:txXfrm>
        <a:off x="1252638" y="689"/>
        <a:ext cx="1183350" cy="591675"/>
      </dsp:txXfrm>
    </dsp:sp>
    <dsp:sp modelId="{61D4079D-7960-B749-956F-296CFE176A14}">
      <dsp:nvSpPr>
        <dsp:cNvPr id="0" name=""/>
        <dsp:cNvSpPr/>
      </dsp:nvSpPr>
      <dsp:spPr>
        <a:xfrm>
          <a:off x="589915" y="840868"/>
          <a:ext cx="1183350" cy="59167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sp:txBody>
      <dsp:txXfrm>
        <a:off x="589915" y="840868"/>
        <a:ext cx="1183350" cy="591675"/>
      </dsp:txXfrm>
    </dsp:sp>
    <dsp:sp modelId="{91FACA28-264C-614D-B120-47E6B50FFD42}">
      <dsp:nvSpPr>
        <dsp:cNvPr id="0" name=""/>
        <dsp:cNvSpPr/>
      </dsp:nvSpPr>
      <dsp:spPr>
        <a:xfrm>
          <a:off x="1968566" y="840868"/>
          <a:ext cx="1183350" cy="59167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sp:txBody>
      <dsp:txXfrm>
        <a:off x="1968566" y="840868"/>
        <a:ext cx="1183350" cy="591675"/>
      </dsp:txXfrm>
    </dsp:sp>
    <dsp:sp modelId="{0A2493D6-F83F-114A-A594-64DBAA2227FB}">
      <dsp:nvSpPr>
        <dsp:cNvPr id="0" name=""/>
        <dsp:cNvSpPr/>
      </dsp:nvSpPr>
      <dsp:spPr>
        <a:xfrm>
          <a:off x="2264403" y="1681047"/>
          <a:ext cx="1373527" cy="591675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sp:txBody>
      <dsp:txXfrm>
        <a:off x="2264403" y="1681047"/>
        <a:ext cx="1373527" cy="591675"/>
      </dsp:txXfrm>
    </dsp:sp>
    <dsp:sp modelId="{5D44EF0C-E36A-984D-8417-DCF41B74422D}">
      <dsp:nvSpPr>
        <dsp:cNvPr id="0" name=""/>
        <dsp:cNvSpPr/>
      </dsp:nvSpPr>
      <dsp:spPr>
        <a:xfrm>
          <a:off x="2264403" y="2521226"/>
          <a:ext cx="1418257" cy="591675"/>
        </a:xfrm>
        <a:prstGeom prst="rect">
          <a:avLst/>
        </a:prstGeom>
        <a:solidFill>
          <a:schemeClr val="bg2">
            <a:lumMod val="20000"/>
            <a:lumOff val="80000"/>
          </a:schemeClr>
        </a:solidFill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sp:txBody>
      <dsp:txXfrm>
        <a:off x="2264403" y="2521226"/>
        <a:ext cx="1418257" cy="59167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28773-933A-C54F-9ED3-40222394DF2C}">
      <dsp:nvSpPr>
        <dsp:cNvPr id="0" name=""/>
        <dsp:cNvSpPr/>
      </dsp:nvSpPr>
      <dsp:spPr>
        <a:xfrm>
          <a:off x="1138230" y="760838"/>
          <a:ext cx="94257" cy="735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5210"/>
              </a:lnTo>
              <a:lnTo>
                <a:pt x="94257" y="735210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C49AB-DD20-5E49-8C70-4B765BEC069F}">
      <dsp:nvSpPr>
        <dsp:cNvPr id="0" name=""/>
        <dsp:cNvSpPr/>
      </dsp:nvSpPr>
      <dsp:spPr>
        <a:xfrm>
          <a:off x="1138230" y="760838"/>
          <a:ext cx="94257" cy="289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057"/>
              </a:lnTo>
              <a:lnTo>
                <a:pt x="94257" y="289057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FDB52-50B7-C849-9ED2-4CA7828D1F6D}">
      <dsp:nvSpPr>
        <dsp:cNvPr id="0" name=""/>
        <dsp:cNvSpPr/>
      </dsp:nvSpPr>
      <dsp:spPr>
        <a:xfrm>
          <a:off x="1009412" y="314685"/>
          <a:ext cx="380172" cy="1319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980"/>
              </a:lnTo>
              <a:lnTo>
                <a:pt x="380172" y="65980"/>
              </a:lnTo>
              <a:lnTo>
                <a:pt x="380172" y="13196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95807-A94C-1749-AD94-E0A3CCE0EBCA}">
      <dsp:nvSpPr>
        <dsp:cNvPr id="0" name=""/>
        <dsp:cNvSpPr/>
      </dsp:nvSpPr>
      <dsp:spPr>
        <a:xfrm>
          <a:off x="657491" y="314685"/>
          <a:ext cx="351920" cy="131960"/>
        </a:xfrm>
        <a:custGeom>
          <a:avLst/>
          <a:gdLst/>
          <a:ahLst/>
          <a:cxnLst/>
          <a:rect l="0" t="0" r="0" b="0"/>
          <a:pathLst>
            <a:path>
              <a:moveTo>
                <a:pt x="351920" y="0"/>
              </a:moveTo>
              <a:lnTo>
                <a:pt x="351920" y="65980"/>
              </a:lnTo>
              <a:lnTo>
                <a:pt x="0" y="65980"/>
              </a:lnTo>
              <a:lnTo>
                <a:pt x="0" y="13196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6954-59A3-8A48-B69D-E7E436305848}">
      <dsp:nvSpPr>
        <dsp:cNvPr id="0" name=""/>
        <dsp:cNvSpPr/>
      </dsp:nvSpPr>
      <dsp:spPr>
        <a:xfrm>
          <a:off x="695219" y="492"/>
          <a:ext cx="628384" cy="314192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sp:txBody>
      <dsp:txXfrm>
        <a:off x="695219" y="492"/>
        <a:ext cx="628384" cy="314192"/>
      </dsp:txXfrm>
    </dsp:sp>
    <dsp:sp modelId="{61D4079D-7960-B749-956F-296CFE176A14}">
      <dsp:nvSpPr>
        <dsp:cNvPr id="0" name=""/>
        <dsp:cNvSpPr/>
      </dsp:nvSpPr>
      <dsp:spPr>
        <a:xfrm>
          <a:off x="343298" y="446646"/>
          <a:ext cx="628384" cy="31419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sp:txBody>
      <dsp:txXfrm>
        <a:off x="343298" y="446646"/>
        <a:ext cx="628384" cy="314192"/>
      </dsp:txXfrm>
    </dsp:sp>
    <dsp:sp modelId="{91FACA28-264C-614D-B120-47E6B50FFD42}">
      <dsp:nvSpPr>
        <dsp:cNvPr id="0" name=""/>
        <dsp:cNvSpPr/>
      </dsp:nvSpPr>
      <dsp:spPr>
        <a:xfrm>
          <a:off x="1075392" y="446646"/>
          <a:ext cx="628384" cy="31419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sp:txBody>
      <dsp:txXfrm>
        <a:off x="1075392" y="446646"/>
        <a:ext cx="628384" cy="314192"/>
      </dsp:txXfrm>
    </dsp:sp>
    <dsp:sp modelId="{0A2493D6-F83F-114A-A594-64DBAA2227FB}">
      <dsp:nvSpPr>
        <dsp:cNvPr id="0" name=""/>
        <dsp:cNvSpPr/>
      </dsp:nvSpPr>
      <dsp:spPr>
        <a:xfrm>
          <a:off x="1232488" y="892799"/>
          <a:ext cx="729372" cy="314192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sp:txBody>
      <dsp:txXfrm>
        <a:off x="1232488" y="892799"/>
        <a:ext cx="729372" cy="314192"/>
      </dsp:txXfrm>
    </dsp:sp>
    <dsp:sp modelId="{5D44EF0C-E36A-984D-8417-DCF41B74422D}">
      <dsp:nvSpPr>
        <dsp:cNvPr id="0" name=""/>
        <dsp:cNvSpPr/>
      </dsp:nvSpPr>
      <dsp:spPr>
        <a:xfrm>
          <a:off x="1232488" y="1338952"/>
          <a:ext cx="753125" cy="314192"/>
        </a:xfrm>
        <a:prstGeom prst="rect">
          <a:avLst/>
        </a:prstGeom>
        <a:solidFill>
          <a:schemeClr val="accent1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" kern="1200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sp:txBody>
      <dsp:txXfrm>
        <a:off x="1232488" y="1338952"/>
        <a:ext cx="753125" cy="314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28773-933A-C54F-9ED3-40222394DF2C}">
      <dsp:nvSpPr>
        <dsp:cNvPr id="0" name=""/>
        <dsp:cNvSpPr/>
      </dsp:nvSpPr>
      <dsp:spPr>
        <a:xfrm>
          <a:off x="2086901" y="1432543"/>
          <a:ext cx="177502" cy="138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84520"/>
              </a:lnTo>
              <a:lnTo>
                <a:pt x="177502" y="1384520"/>
              </a:lnTo>
            </a:path>
          </a:pathLst>
        </a:custGeom>
        <a:noFill/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C49AB-DD20-5E49-8C70-4B765BEC069F}">
      <dsp:nvSpPr>
        <dsp:cNvPr id="0" name=""/>
        <dsp:cNvSpPr/>
      </dsp:nvSpPr>
      <dsp:spPr>
        <a:xfrm>
          <a:off x="2086901" y="1432543"/>
          <a:ext cx="177502" cy="5443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4341"/>
              </a:lnTo>
              <a:lnTo>
                <a:pt x="177502" y="544341"/>
              </a:lnTo>
            </a:path>
          </a:pathLst>
        </a:custGeom>
        <a:noFill/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FDB52-50B7-C849-9ED2-4CA7828D1F6D}">
      <dsp:nvSpPr>
        <dsp:cNvPr id="0" name=""/>
        <dsp:cNvSpPr/>
      </dsp:nvSpPr>
      <dsp:spPr>
        <a:xfrm>
          <a:off x="1844314" y="592364"/>
          <a:ext cx="715927" cy="2485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251"/>
              </a:lnTo>
              <a:lnTo>
                <a:pt x="715927" y="124251"/>
              </a:lnTo>
              <a:lnTo>
                <a:pt x="715927" y="248503"/>
              </a:lnTo>
            </a:path>
          </a:pathLst>
        </a:custGeom>
        <a:noFill/>
        <a:ln w="25400" cap="flat" cmpd="sng" algn="ctr">
          <a:solidFill>
            <a:schemeClr val="bg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95807-A94C-1749-AD94-E0A3CCE0EBCA}">
      <dsp:nvSpPr>
        <dsp:cNvPr id="0" name=""/>
        <dsp:cNvSpPr/>
      </dsp:nvSpPr>
      <dsp:spPr>
        <a:xfrm>
          <a:off x="1181590" y="592364"/>
          <a:ext cx="662723" cy="248503"/>
        </a:xfrm>
        <a:custGeom>
          <a:avLst/>
          <a:gdLst/>
          <a:ahLst/>
          <a:cxnLst/>
          <a:rect l="0" t="0" r="0" b="0"/>
          <a:pathLst>
            <a:path>
              <a:moveTo>
                <a:pt x="662723" y="0"/>
              </a:moveTo>
              <a:lnTo>
                <a:pt x="662723" y="124251"/>
              </a:lnTo>
              <a:lnTo>
                <a:pt x="0" y="124251"/>
              </a:lnTo>
              <a:lnTo>
                <a:pt x="0" y="248503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6954-59A3-8A48-B69D-E7E436305848}">
      <dsp:nvSpPr>
        <dsp:cNvPr id="0" name=""/>
        <dsp:cNvSpPr/>
      </dsp:nvSpPr>
      <dsp:spPr>
        <a:xfrm>
          <a:off x="1252638" y="689"/>
          <a:ext cx="1183350" cy="591675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sp:txBody>
      <dsp:txXfrm>
        <a:off x="1252638" y="689"/>
        <a:ext cx="1183350" cy="591675"/>
      </dsp:txXfrm>
    </dsp:sp>
    <dsp:sp modelId="{61D4079D-7960-B749-956F-296CFE176A14}">
      <dsp:nvSpPr>
        <dsp:cNvPr id="0" name=""/>
        <dsp:cNvSpPr/>
      </dsp:nvSpPr>
      <dsp:spPr>
        <a:xfrm>
          <a:off x="589915" y="840868"/>
          <a:ext cx="1183350" cy="59167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sp:txBody>
      <dsp:txXfrm>
        <a:off x="589915" y="840868"/>
        <a:ext cx="1183350" cy="591675"/>
      </dsp:txXfrm>
    </dsp:sp>
    <dsp:sp modelId="{91FACA28-264C-614D-B120-47E6B50FFD42}">
      <dsp:nvSpPr>
        <dsp:cNvPr id="0" name=""/>
        <dsp:cNvSpPr/>
      </dsp:nvSpPr>
      <dsp:spPr>
        <a:xfrm>
          <a:off x="1968566" y="840868"/>
          <a:ext cx="1183350" cy="591675"/>
        </a:xfrm>
        <a:prstGeom prst="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sp:txBody>
      <dsp:txXfrm>
        <a:off x="1968566" y="840868"/>
        <a:ext cx="1183350" cy="591675"/>
      </dsp:txXfrm>
    </dsp:sp>
    <dsp:sp modelId="{0A2493D6-F83F-114A-A594-64DBAA2227FB}">
      <dsp:nvSpPr>
        <dsp:cNvPr id="0" name=""/>
        <dsp:cNvSpPr/>
      </dsp:nvSpPr>
      <dsp:spPr>
        <a:xfrm>
          <a:off x="2264403" y="1681047"/>
          <a:ext cx="1373527" cy="591675"/>
        </a:xfrm>
        <a:prstGeom prst="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sp:txBody>
      <dsp:txXfrm>
        <a:off x="2264403" y="1681047"/>
        <a:ext cx="1373527" cy="591675"/>
      </dsp:txXfrm>
    </dsp:sp>
    <dsp:sp modelId="{5D44EF0C-E36A-984D-8417-DCF41B74422D}">
      <dsp:nvSpPr>
        <dsp:cNvPr id="0" name=""/>
        <dsp:cNvSpPr/>
      </dsp:nvSpPr>
      <dsp:spPr>
        <a:xfrm>
          <a:off x="2264403" y="2521226"/>
          <a:ext cx="1418257" cy="591675"/>
        </a:xfrm>
        <a:prstGeom prst="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sp:txBody>
      <dsp:txXfrm>
        <a:off x="2264403" y="2521226"/>
        <a:ext cx="1418257" cy="591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0626C-994E-40E3-A1EF-8821B99B1C97}">
      <dsp:nvSpPr>
        <dsp:cNvPr id="0" name=""/>
        <dsp:cNvSpPr/>
      </dsp:nvSpPr>
      <dsp:spPr>
        <a:xfrm flipH="1">
          <a:off x="0" y="32022"/>
          <a:ext cx="3616130" cy="15193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Precision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Guarantee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Explainable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Low Resource</a:t>
          </a:r>
        </a:p>
      </dsp:txBody>
      <dsp:txXfrm>
        <a:off x="569764" y="221943"/>
        <a:ext cx="3046366" cy="1139528"/>
      </dsp:txXfrm>
    </dsp:sp>
    <dsp:sp modelId="{E091224A-CDC1-481B-A68C-1EDB68A6A270}">
      <dsp:nvSpPr>
        <dsp:cNvPr id="0" name=""/>
        <dsp:cNvSpPr/>
      </dsp:nvSpPr>
      <dsp:spPr>
        <a:xfrm>
          <a:off x="3564660" y="147153"/>
          <a:ext cx="1100223" cy="1289109"/>
        </a:xfrm>
        <a:prstGeom prst="roundRect">
          <a:avLst/>
        </a:prstGeom>
        <a:solidFill>
          <a:schemeClr val="accent6">
            <a:lumMod val="75000"/>
            <a:alpha val="27059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Pros</a:t>
          </a:r>
        </a:p>
      </dsp:txBody>
      <dsp:txXfrm>
        <a:off x="3618368" y="200861"/>
        <a:ext cx="992807" cy="1181693"/>
      </dsp:txXfrm>
    </dsp:sp>
    <dsp:sp modelId="{A77345A5-FEEF-41F3-8472-75B5C33F9776}">
      <dsp:nvSpPr>
        <dsp:cNvPr id="0" name=""/>
        <dsp:cNvSpPr/>
      </dsp:nvSpPr>
      <dsp:spPr>
        <a:xfrm flipH="1">
          <a:off x="0" y="1672086"/>
          <a:ext cx="3658883" cy="1519370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Model design overhead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Transferability</a:t>
          </a:r>
        </a:p>
      </dsp:txBody>
      <dsp:txXfrm>
        <a:off x="569764" y="1862007"/>
        <a:ext cx="3089119" cy="1139528"/>
      </dsp:txXfrm>
    </dsp:sp>
    <dsp:sp modelId="{A7719355-EDB7-4F35-A1A2-A28D74F51A54}">
      <dsp:nvSpPr>
        <dsp:cNvPr id="0" name=""/>
        <dsp:cNvSpPr/>
      </dsp:nvSpPr>
      <dsp:spPr>
        <a:xfrm>
          <a:off x="3595227" y="1820488"/>
          <a:ext cx="1056277" cy="1222576"/>
        </a:xfrm>
        <a:prstGeom prst="roundRect">
          <a:avLst/>
        </a:prstGeom>
        <a:solidFill>
          <a:srgbClr val="FF0000">
            <a:alpha val="50196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Cons</a:t>
          </a:r>
        </a:p>
      </dsp:txBody>
      <dsp:txXfrm>
        <a:off x="3646790" y="1872051"/>
        <a:ext cx="953151" cy="11194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28773-933A-C54F-9ED3-40222394DF2C}">
      <dsp:nvSpPr>
        <dsp:cNvPr id="0" name=""/>
        <dsp:cNvSpPr/>
      </dsp:nvSpPr>
      <dsp:spPr>
        <a:xfrm>
          <a:off x="2163343" y="1468342"/>
          <a:ext cx="181980" cy="1419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448"/>
              </a:lnTo>
              <a:lnTo>
                <a:pt x="181980" y="1419448"/>
              </a:lnTo>
            </a:path>
          </a:pathLst>
        </a:custGeom>
        <a:noFill/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C49AB-DD20-5E49-8C70-4B765BEC069F}">
      <dsp:nvSpPr>
        <dsp:cNvPr id="0" name=""/>
        <dsp:cNvSpPr/>
      </dsp:nvSpPr>
      <dsp:spPr>
        <a:xfrm>
          <a:off x="2163343" y="1468342"/>
          <a:ext cx="181980" cy="558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073"/>
              </a:lnTo>
              <a:lnTo>
                <a:pt x="181980" y="558073"/>
              </a:lnTo>
            </a:path>
          </a:pathLst>
        </a:custGeom>
        <a:noFill/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FDB52-50B7-C849-9ED2-4CA7828D1F6D}">
      <dsp:nvSpPr>
        <dsp:cNvPr id="0" name=""/>
        <dsp:cNvSpPr/>
      </dsp:nvSpPr>
      <dsp:spPr>
        <a:xfrm>
          <a:off x="1914636" y="606967"/>
          <a:ext cx="733988" cy="254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386"/>
              </a:lnTo>
              <a:lnTo>
                <a:pt x="733988" y="127386"/>
              </a:lnTo>
              <a:lnTo>
                <a:pt x="733988" y="254772"/>
              </a:lnTo>
            </a:path>
          </a:pathLst>
        </a:custGeom>
        <a:noFill/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95807-A94C-1749-AD94-E0A3CCE0EBCA}">
      <dsp:nvSpPr>
        <dsp:cNvPr id="0" name=""/>
        <dsp:cNvSpPr/>
      </dsp:nvSpPr>
      <dsp:spPr>
        <a:xfrm>
          <a:off x="1235193" y="606967"/>
          <a:ext cx="679442" cy="254772"/>
        </a:xfrm>
        <a:custGeom>
          <a:avLst/>
          <a:gdLst/>
          <a:ahLst/>
          <a:cxnLst/>
          <a:rect l="0" t="0" r="0" b="0"/>
          <a:pathLst>
            <a:path>
              <a:moveTo>
                <a:pt x="679442" y="0"/>
              </a:moveTo>
              <a:lnTo>
                <a:pt x="679442" y="127386"/>
              </a:lnTo>
              <a:lnTo>
                <a:pt x="0" y="127386"/>
              </a:lnTo>
              <a:lnTo>
                <a:pt x="0" y="25477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6954-59A3-8A48-B69D-E7E436305848}">
      <dsp:nvSpPr>
        <dsp:cNvPr id="0" name=""/>
        <dsp:cNvSpPr/>
      </dsp:nvSpPr>
      <dsp:spPr>
        <a:xfrm>
          <a:off x="1308034" y="365"/>
          <a:ext cx="1213204" cy="606602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sp:txBody>
      <dsp:txXfrm>
        <a:off x="1308034" y="365"/>
        <a:ext cx="1213204" cy="606602"/>
      </dsp:txXfrm>
    </dsp:sp>
    <dsp:sp modelId="{61D4079D-7960-B749-956F-296CFE176A14}">
      <dsp:nvSpPr>
        <dsp:cNvPr id="0" name=""/>
        <dsp:cNvSpPr/>
      </dsp:nvSpPr>
      <dsp:spPr>
        <a:xfrm>
          <a:off x="628591" y="861740"/>
          <a:ext cx="1213204" cy="60660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sp:txBody>
      <dsp:txXfrm>
        <a:off x="628591" y="861740"/>
        <a:ext cx="1213204" cy="606602"/>
      </dsp:txXfrm>
    </dsp:sp>
    <dsp:sp modelId="{91FACA28-264C-614D-B120-47E6B50FFD42}">
      <dsp:nvSpPr>
        <dsp:cNvPr id="0" name=""/>
        <dsp:cNvSpPr/>
      </dsp:nvSpPr>
      <dsp:spPr>
        <a:xfrm>
          <a:off x="2042022" y="861740"/>
          <a:ext cx="1213204" cy="606602"/>
        </a:xfrm>
        <a:prstGeom prst="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sp:txBody>
      <dsp:txXfrm>
        <a:off x="2042022" y="861740"/>
        <a:ext cx="1213204" cy="606602"/>
      </dsp:txXfrm>
    </dsp:sp>
    <dsp:sp modelId="{0A2493D6-F83F-114A-A594-64DBAA2227FB}">
      <dsp:nvSpPr>
        <dsp:cNvPr id="0" name=""/>
        <dsp:cNvSpPr/>
      </dsp:nvSpPr>
      <dsp:spPr>
        <a:xfrm>
          <a:off x="2345323" y="1723115"/>
          <a:ext cx="1408178" cy="606602"/>
        </a:xfrm>
        <a:prstGeom prst="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sp:txBody>
      <dsp:txXfrm>
        <a:off x="2345323" y="1723115"/>
        <a:ext cx="1408178" cy="606602"/>
      </dsp:txXfrm>
    </dsp:sp>
    <dsp:sp modelId="{5D44EF0C-E36A-984D-8417-DCF41B74422D}">
      <dsp:nvSpPr>
        <dsp:cNvPr id="0" name=""/>
        <dsp:cNvSpPr/>
      </dsp:nvSpPr>
      <dsp:spPr>
        <a:xfrm>
          <a:off x="2345323" y="2584490"/>
          <a:ext cx="1454037" cy="606602"/>
        </a:xfrm>
        <a:prstGeom prst="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sp:txBody>
      <dsp:txXfrm>
        <a:off x="2345323" y="2584490"/>
        <a:ext cx="1454037" cy="6066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28773-933A-C54F-9ED3-40222394DF2C}">
      <dsp:nvSpPr>
        <dsp:cNvPr id="0" name=""/>
        <dsp:cNvSpPr/>
      </dsp:nvSpPr>
      <dsp:spPr>
        <a:xfrm>
          <a:off x="2163343" y="1468342"/>
          <a:ext cx="181980" cy="1419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448"/>
              </a:lnTo>
              <a:lnTo>
                <a:pt x="181980" y="1419448"/>
              </a:lnTo>
            </a:path>
          </a:pathLst>
        </a:custGeom>
        <a:noFill/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C49AB-DD20-5E49-8C70-4B765BEC069F}">
      <dsp:nvSpPr>
        <dsp:cNvPr id="0" name=""/>
        <dsp:cNvSpPr/>
      </dsp:nvSpPr>
      <dsp:spPr>
        <a:xfrm>
          <a:off x="2163343" y="1468342"/>
          <a:ext cx="181980" cy="558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073"/>
              </a:lnTo>
              <a:lnTo>
                <a:pt x="181980" y="558073"/>
              </a:lnTo>
            </a:path>
          </a:pathLst>
        </a:custGeom>
        <a:noFill/>
        <a:ln w="25400" cap="flat" cmpd="sng" algn="ctr">
          <a:solidFill>
            <a:schemeClr val="bg2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FDB52-50B7-C849-9ED2-4CA7828D1F6D}">
      <dsp:nvSpPr>
        <dsp:cNvPr id="0" name=""/>
        <dsp:cNvSpPr/>
      </dsp:nvSpPr>
      <dsp:spPr>
        <a:xfrm>
          <a:off x="1914636" y="606967"/>
          <a:ext cx="733988" cy="254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386"/>
              </a:lnTo>
              <a:lnTo>
                <a:pt x="733988" y="127386"/>
              </a:lnTo>
              <a:lnTo>
                <a:pt x="733988" y="25477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95807-A94C-1749-AD94-E0A3CCE0EBCA}">
      <dsp:nvSpPr>
        <dsp:cNvPr id="0" name=""/>
        <dsp:cNvSpPr/>
      </dsp:nvSpPr>
      <dsp:spPr>
        <a:xfrm>
          <a:off x="1235193" y="606967"/>
          <a:ext cx="679442" cy="254772"/>
        </a:xfrm>
        <a:custGeom>
          <a:avLst/>
          <a:gdLst/>
          <a:ahLst/>
          <a:cxnLst/>
          <a:rect l="0" t="0" r="0" b="0"/>
          <a:pathLst>
            <a:path>
              <a:moveTo>
                <a:pt x="679442" y="0"/>
              </a:moveTo>
              <a:lnTo>
                <a:pt x="679442" y="127386"/>
              </a:lnTo>
              <a:lnTo>
                <a:pt x="0" y="127386"/>
              </a:lnTo>
              <a:lnTo>
                <a:pt x="0" y="25477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6954-59A3-8A48-B69D-E7E436305848}">
      <dsp:nvSpPr>
        <dsp:cNvPr id="0" name=""/>
        <dsp:cNvSpPr/>
      </dsp:nvSpPr>
      <dsp:spPr>
        <a:xfrm>
          <a:off x="1308034" y="365"/>
          <a:ext cx="1213204" cy="606602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sp:txBody>
      <dsp:txXfrm>
        <a:off x="1308034" y="365"/>
        <a:ext cx="1213204" cy="606602"/>
      </dsp:txXfrm>
    </dsp:sp>
    <dsp:sp modelId="{61D4079D-7960-B749-956F-296CFE176A14}">
      <dsp:nvSpPr>
        <dsp:cNvPr id="0" name=""/>
        <dsp:cNvSpPr/>
      </dsp:nvSpPr>
      <dsp:spPr>
        <a:xfrm>
          <a:off x="628591" y="861740"/>
          <a:ext cx="1213204" cy="606602"/>
        </a:xfrm>
        <a:prstGeom prst="rect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sp:txBody>
      <dsp:txXfrm>
        <a:off x="628591" y="861740"/>
        <a:ext cx="1213204" cy="606602"/>
      </dsp:txXfrm>
    </dsp:sp>
    <dsp:sp modelId="{91FACA28-264C-614D-B120-47E6B50FFD42}">
      <dsp:nvSpPr>
        <dsp:cNvPr id="0" name=""/>
        <dsp:cNvSpPr/>
      </dsp:nvSpPr>
      <dsp:spPr>
        <a:xfrm>
          <a:off x="2042022" y="861740"/>
          <a:ext cx="1213204" cy="606602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sp:txBody>
      <dsp:txXfrm>
        <a:off x="2042022" y="861740"/>
        <a:ext cx="1213204" cy="606602"/>
      </dsp:txXfrm>
    </dsp:sp>
    <dsp:sp modelId="{0A2493D6-F83F-114A-A594-64DBAA2227FB}">
      <dsp:nvSpPr>
        <dsp:cNvPr id="0" name=""/>
        <dsp:cNvSpPr/>
      </dsp:nvSpPr>
      <dsp:spPr>
        <a:xfrm>
          <a:off x="2345323" y="1723115"/>
          <a:ext cx="1408178" cy="606602"/>
        </a:xfrm>
        <a:prstGeom prst="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sp:txBody>
      <dsp:txXfrm>
        <a:off x="2345323" y="1723115"/>
        <a:ext cx="1408178" cy="606602"/>
      </dsp:txXfrm>
    </dsp:sp>
    <dsp:sp modelId="{5D44EF0C-E36A-984D-8417-DCF41B74422D}">
      <dsp:nvSpPr>
        <dsp:cNvPr id="0" name=""/>
        <dsp:cNvSpPr/>
      </dsp:nvSpPr>
      <dsp:spPr>
        <a:xfrm>
          <a:off x="2345323" y="2584490"/>
          <a:ext cx="1454037" cy="606602"/>
        </a:xfrm>
        <a:prstGeom prst="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sp:txBody>
      <dsp:txXfrm>
        <a:off x="2345323" y="2584490"/>
        <a:ext cx="1454037" cy="6066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28773-933A-C54F-9ED3-40222394DF2C}">
      <dsp:nvSpPr>
        <dsp:cNvPr id="0" name=""/>
        <dsp:cNvSpPr/>
      </dsp:nvSpPr>
      <dsp:spPr>
        <a:xfrm>
          <a:off x="2163343" y="1468342"/>
          <a:ext cx="181980" cy="1419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448"/>
              </a:lnTo>
              <a:lnTo>
                <a:pt x="181980" y="1419448"/>
              </a:lnTo>
            </a:path>
          </a:pathLst>
        </a:custGeom>
        <a:noFill/>
        <a:ln w="25400" cap="flat" cmpd="sng" algn="ctr">
          <a:solidFill>
            <a:schemeClr val="bg2">
              <a:lumMod val="40000"/>
              <a:lumOff val="6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C49AB-DD20-5E49-8C70-4B765BEC069F}">
      <dsp:nvSpPr>
        <dsp:cNvPr id="0" name=""/>
        <dsp:cNvSpPr/>
      </dsp:nvSpPr>
      <dsp:spPr>
        <a:xfrm>
          <a:off x="2163343" y="1468342"/>
          <a:ext cx="181980" cy="558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073"/>
              </a:lnTo>
              <a:lnTo>
                <a:pt x="181980" y="558073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FDB52-50B7-C849-9ED2-4CA7828D1F6D}">
      <dsp:nvSpPr>
        <dsp:cNvPr id="0" name=""/>
        <dsp:cNvSpPr/>
      </dsp:nvSpPr>
      <dsp:spPr>
        <a:xfrm>
          <a:off x="1914636" y="606967"/>
          <a:ext cx="733988" cy="254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386"/>
              </a:lnTo>
              <a:lnTo>
                <a:pt x="733988" y="127386"/>
              </a:lnTo>
              <a:lnTo>
                <a:pt x="733988" y="25477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95807-A94C-1749-AD94-E0A3CCE0EBCA}">
      <dsp:nvSpPr>
        <dsp:cNvPr id="0" name=""/>
        <dsp:cNvSpPr/>
      </dsp:nvSpPr>
      <dsp:spPr>
        <a:xfrm>
          <a:off x="1235193" y="606967"/>
          <a:ext cx="679442" cy="254772"/>
        </a:xfrm>
        <a:custGeom>
          <a:avLst/>
          <a:gdLst/>
          <a:ahLst/>
          <a:cxnLst/>
          <a:rect l="0" t="0" r="0" b="0"/>
          <a:pathLst>
            <a:path>
              <a:moveTo>
                <a:pt x="679442" y="0"/>
              </a:moveTo>
              <a:lnTo>
                <a:pt x="679442" y="127386"/>
              </a:lnTo>
              <a:lnTo>
                <a:pt x="0" y="127386"/>
              </a:lnTo>
              <a:lnTo>
                <a:pt x="0" y="25477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6954-59A3-8A48-B69D-E7E436305848}">
      <dsp:nvSpPr>
        <dsp:cNvPr id="0" name=""/>
        <dsp:cNvSpPr/>
      </dsp:nvSpPr>
      <dsp:spPr>
        <a:xfrm>
          <a:off x="1308034" y="365"/>
          <a:ext cx="1213204" cy="606602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sp:txBody>
      <dsp:txXfrm>
        <a:off x="1308034" y="365"/>
        <a:ext cx="1213204" cy="606602"/>
      </dsp:txXfrm>
    </dsp:sp>
    <dsp:sp modelId="{61D4079D-7960-B749-956F-296CFE176A14}">
      <dsp:nvSpPr>
        <dsp:cNvPr id="0" name=""/>
        <dsp:cNvSpPr/>
      </dsp:nvSpPr>
      <dsp:spPr>
        <a:xfrm>
          <a:off x="628591" y="861740"/>
          <a:ext cx="1213204" cy="606602"/>
        </a:xfrm>
        <a:prstGeom prst="rect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sp:txBody>
      <dsp:txXfrm>
        <a:off x="628591" y="861740"/>
        <a:ext cx="1213204" cy="606602"/>
      </dsp:txXfrm>
    </dsp:sp>
    <dsp:sp modelId="{91FACA28-264C-614D-B120-47E6B50FFD42}">
      <dsp:nvSpPr>
        <dsp:cNvPr id="0" name=""/>
        <dsp:cNvSpPr/>
      </dsp:nvSpPr>
      <dsp:spPr>
        <a:xfrm>
          <a:off x="2042022" y="861740"/>
          <a:ext cx="1213204" cy="606602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sp:txBody>
      <dsp:txXfrm>
        <a:off x="2042022" y="861740"/>
        <a:ext cx="1213204" cy="606602"/>
      </dsp:txXfrm>
    </dsp:sp>
    <dsp:sp modelId="{0A2493D6-F83F-114A-A594-64DBAA2227FB}">
      <dsp:nvSpPr>
        <dsp:cNvPr id="0" name=""/>
        <dsp:cNvSpPr/>
      </dsp:nvSpPr>
      <dsp:spPr>
        <a:xfrm>
          <a:off x="2345323" y="1723115"/>
          <a:ext cx="1408178" cy="606602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sp:txBody>
      <dsp:txXfrm>
        <a:off x="2345323" y="1723115"/>
        <a:ext cx="1408178" cy="606602"/>
      </dsp:txXfrm>
    </dsp:sp>
    <dsp:sp modelId="{5D44EF0C-E36A-984D-8417-DCF41B74422D}">
      <dsp:nvSpPr>
        <dsp:cNvPr id="0" name=""/>
        <dsp:cNvSpPr/>
      </dsp:nvSpPr>
      <dsp:spPr>
        <a:xfrm>
          <a:off x="2345323" y="2584490"/>
          <a:ext cx="1454037" cy="606602"/>
        </a:xfrm>
        <a:prstGeom prst="rect">
          <a:avLst/>
        </a:prstGeom>
        <a:solidFill>
          <a:schemeClr val="bg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sp:txBody>
      <dsp:txXfrm>
        <a:off x="2345323" y="2584490"/>
        <a:ext cx="1454037" cy="6066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28773-933A-C54F-9ED3-40222394DF2C}">
      <dsp:nvSpPr>
        <dsp:cNvPr id="0" name=""/>
        <dsp:cNvSpPr/>
      </dsp:nvSpPr>
      <dsp:spPr>
        <a:xfrm>
          <a:off x="2163343" y="1468342"/>
          <a:ext cx="181980" cy="1419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448"/>
              </a:lnTo>
              <a:lnTo>
                <a:pt x="181980" y="1419448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C49AB-DD20-5E49-8C70-4B765BEC069F}">
      <dsp:nvSpPr>
        <dsp:cNvPr id="0" name=""/>
        <dsp:cNvSpPr/>
      </dsp:nvSpPr>
      <dsp:spPr>
        <a:xfrm>
          <a:off x="2163343" y="1468342"/>
          <a:ext cx="181980" cy="558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073"/>
              </a:lnTo>
              <a:lnTo>
                <a:pt x="181980" y="558073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FDB52-50B7-C849-9ED2-4CA7828D1F6D}">
      <dsp:nvSpPr>
        <dsp:cNvPr id="0" name=""/>
        <dsp:cNvSpPr/>
      </dsp:nvSpPr>
      <dsp:spPr>
        <a:xfrm>
          <a:off x="1914636" y="606967"/>
          <a:ext cx="733988" cy="254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386"/>
              </a:lnTo>
              <a:lnTo>
                <a:pt x="733988" y="127386"/>
              </a:lnTo>
              <a:lnTo>
                <a:pt x="733988" y="25477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95807-A94C-1749-AD94-E0A3CCE0EBCA}">
      <dsp:nvSpPr>
        <dsp:cNvPr id="0" name=""/>
        <dsp:cNvSpPr/>
      </dsp:nvSpPr>
      <dsp:spPr>
        <a:xfrm>
          <a:off x="1235193" y="606967"/>
          <a:ext cx="679442" cy="254772"/>
        </a:xfrm>
        <a:custGeom>
          <a:avLst/>
          <a:gdLst/>
          <a:ahLst/>
          <a:cxnLst/>
          <a:rect l="0" t="0" r="0" b="0"/>
          <a:pathLst>
            <a:path>
              <a:moveTo>
                <a:pt x="679442" y="0"/>
              </a:moveTo>
              <a:lnTo>
                <a:pt x="679442" y="127386"/>
              </a:lnTo>
              <a:lnTo>
                <a:pt x="0" y="127386"/>
              </a:lnTo>
              <a:lnTo>
                <a:pt x="0" y="25477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6954-59A3-8A48-B69D-E7E436305848}">
      <dsp:nvSpPr>
        <dsp:cNvPr id="0" name=""/>
        <dsp:cNvSpPr/>
      </dsp:nvSpPr>
      <dsp:spPr>
        <a:xfrm>
          <a:off x="1308034" y="365"/>
          <a:ext cx="1213204" cy="606602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sp:txBody>
      <dsp:txXfrm>
        <a:off x="1308034" y="365"/>
        <a:ext cx="1213204" cy="606602"/>
      </dsp:txXfrm>
    </dsp:sp>
    <dsp:sp modelId="{61D4079D-7960-B749-956F-296CFE176A14}">
      <dsp:nvSpPr>
        <dsp:cNvPr id="0" name=""/>
        <dsp:cNvSpPr/>
      </dsp:nvSpPr>
      <dsp:spPr>
        <a:xfrm>
          <a:off x="628591" y="861740"/>
          <a:ext cx="1213204" cy="606602"/>
        </a:xfrm>
        <a:prstGeom prst="rect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sp:txBody>
      <dsp:txXfrm>
        <a:off x="628591" y="861740"/>
        <a:ext cx="1213204" cy="606602"/>
      </dsp:txXfrm>
    </dsp:sp>
    <dsp:sp modelId="{91FACA28-264C-614D-B120-47E6B50FFD42}">
      <dsp:nvSpPr>
        <dsp:cNvPr id="0" name=""/>
        <dsp:cNvSpPr/>
      </dsp:nvSpPr>
      <dsp:spPr>
        <a:xfrm>
          <a:off x="2042022" y="861740"/>
          <a:ext cx="1213204" cy="606602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sp:txBody>
      <dsp:txXfrm>
        <a:off x="2042022" y="861740"/>
        <a:ext cx="1213204" cy="606602"/>
      </dsp:txXfrm>
    </dsp:sp>
    <dsp:sp modelId="{0A2493D6-F83F-114A-A594-64DBAA2227FB}">
      <dsp:nvSpPr>
        <dsp:cNvPr id="0" name=""/>
        <dsp:cNvSpPr/>
      </dsp:nvSpPr>
      <dsp:spPr>
        <a:xfrm>
          <a:off x="2345323" y="1723115"/>
          <a:ext cx="1408178" cy="606602"/>
        </a:xfrm>
        <a:prstGeom prst="rect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sp:txBody>
      <dsp:txXfrm>
        <a:off x="2345323" y="1723115"/>
        <a:ext cx="1408178" cy="606602"/>
      </dsp:txXfrm>
    </dsp:sp>
    <dsp:sp modelId="{5D44EF0C-E36A-984D-8417-DCF41B74422D}">
      <dsp:nvSpPr>
        <dsp:cNvPr id="0" name=""/>
        <dsp:cNvSpPr/>
      </dsp:nvSpPr>
      <dsp:spPr>
        <a:xfrm>
          <a:off x="2345323" y="2584490"/>
          <a:ext cx="1454037" cy="606602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sp:txBody>
      <dsp:txXfrm>
        <a:off x="2345323" y="2584490"/>
        <a:ext cx="1454037" cy="6066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50626C-994E-40E3-A1EF-8821B99B1C97}">
      <dsp:nvSpPr>
        <dsp:cNvPr id="0" name=""/>
        <dsp:cNvSpPr/>
      </dsp:nvSpPr>
      <dsp:spPr>
        <a:xfrm flipH="1">
          <a:off x="0" y="35346"/>
          <a:ext cx="3616130" cy="167706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Georgia" panose="02040502050405020303" pitchFamily="18" charset="0"/>
              <a:cs typeface="Poppins" panose="00000500000000000000" pitchFamily="2" charset="0"/>
            </a:rPr>
            <a:t>Little overhead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Georgia" panose="02040502050405020303" pitchFamily="18" charset="0"/>
              <a:cs typeface="Poppins" panose="00000500000000000000" pitchFamily="2" charset="0"/>
            </a:rPr>
            <a:t>Unsupervised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Georgia" panose="02040502050405020303" pitchFamily="18" charset="0"/>
              <a:cs typeface="Poppins" panose="00000500000000000000" pitchFamily="2" charset="0"/>
            </a:rPr>
            <a:t>Transferable</a:t>
          </a:r>
        </a:p>
      </dsp:txBody>
      <dsp:txXfrm>
        <a:off x="628899" y="244979"/>
        <a:ext cx="2987231" cy="1257797"/>
      </dsp:txXfrm>
    </dsp:sp>
    <dsp:sp modelId="{E091224A-CDC1-481B-A68C-1EDB68A6A270}">
      <dsp:nvSpPr>
        <dsp:cNvPr id="0" name=""/>
        <dsp:cNvSpPr/>
      </dsp:nvSpPr>
      <dsp:spPr>
        <a:xfrm>
          <a:off x="3564660" y="162425"/>
          <a:ext cx="1100223" cy="1422904"/>
        </a:xfrm>
        <a:prstGeom prst="roundRect">
          <a:avLst/>
        </a:prstGeom>
        <a:solidFill>
          <a:schemeClr val="accent6">
            <a:lumMod val="75000"/>
            <a:alpha val="27059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Pros</a:t>
          </a:r>
        </a:p>
      </dsp:txBody>
      <dsp:txXfrm>
        <a:off x="3618368" y="216133"/>
        <a:ext cx="992807" cy="1315488"/>
      </dsp:txXfrm>
    </dsp:sp>
    <dsp:sp modelId="{A77345A5-FEEF-41F3-8472-75B5C33F9776}">
      <dsp:nvSpPr>
        <dsp:cNvPr id="0" name=""/>
        <dsp:cNvSpPr/>
      </dsp:nvSpPr>
      <dsp:spPr>
        <a:xfrm flipH="1">
          <a:off x="0" y="1845630"/>
          <a:ext cx="3658883" cy="1677063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4445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Georgia" panose="02040502050405020303" pitchFamily="18" charset="0"/>
              <a:cs typeface="Poppins" panose="00000500000000000000" pitchFamily="2" charset="0"/>
            </a:rPr>
            <a:t>No Guarantee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Georgia" panose="02040502050405020303" pitchFamily="18" charset="0"/>
              <a:cs typeface="Poppins" panose="00000500000000000000" pitchFamily="2" charset="0"/>
            </a:rPr>
            <a:t>Potential Bias from Mutation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Georgia" panose="02040502050405020303" pitchFamily="18" charset="0"/>
              <a:cs typeface="Poppins" panose="00000500000000000000" pitchFamily="2" charset="0"/>
            </a:rPr>
            <a:t>Pretraining needs massive resource</a:t>
          </a:r>
        </a:p>
      </dsp:txBody>
      <dsp:txXfrm>
        <a:off x="628899" y="2055263"/>
        <a:ext cx="3029984" cy="1257797"/>
      </dsp:txXfrm>
    </dsp:sp>
    <dsp:sp modelId="{A7719355-EDB7-4F35-A1A2-A28D74F51A54}">
      <dsp:nvSpPr>
        <dsp:cNvPr id="0" name=""/>
        <dsp:cNvSpPr/>
      </dsp:nvSpPr>
      <dsp:spPr>
        <a:xfrm>
          <a:off x="3595227" y="2009435"/>
          <a:ext cx="1056277" cy="1349466"/>
        </a:xfrm>
        <a:prstGeom prst="roundRect">
          <a:avLst/>
        </a:prstGeom>
        <a:solidFill>
          <a:srgbClr val="FF0000">
            <a:alpha val="50196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rPr>
            <a:t>Cons</a:t>
          </a:r>
        </a:p>
      </dsp:txBody>
      <dsp:txXfrm>
        <a:off x="3646790" y="2060998"/>
        <a:ext cx="953151" cy="124634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28773-933A-C54F-9ED3-40222394DF2C}">
      <dsp:nvSpPr>
        <dsp:cNvPr id="0" name=""/>
        <dsp:cNvSpPr/>
      </dsp:nvSpPr>
      <dsp:spPr>
        <a:xfrm>
          <a:off x="2163343" y="1468342"/>
          <a:ext cx="181980" cy="1419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9448"/>
              </a:lnTo>
              <a:lnTo>
                <a:pt x="181980" y="1419448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9C49AB-DD20-5E49-8C70-4B765BEC069F}">
      <dsp:nvSpPr>
        <dsp:cNvPr id="0" name=""/>
        <dsp:cNvSpPr/>
      </dsp:nvSpPr>
      <dsp:spPr>
        <a:xfrm>
          <a:off x="2163343" y="1468342"/>
          <a:ext cx="181980" cy="558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8073"/>
              </a:lnTo>
              <a:lnTo>
                <a:pt x="181980" y="558073"/>
              </a:lnTo>
            </a:path>
          </a:pathLst>
        </a:custGeom>
        <a:noFill/>
        <a:ln w="25400" cap="flat" cmpd="sng" algn="ctr">
          <a:solidFill>
            <a:schemeClr val="accent1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AFDB52-50B7-C849-9ED2-4CA7828D1F6D}">
      <dsp:nvSpPr>
        <dsp:cNvPr id="0" name=""/>
        <dsp:cNvSpPr/>
      </dsp:nvSpPr>
      <dsp:spPr>
        <a:xfrm>
          <a:off x="1914636" y="606967"/>
          <a:ext cx="733988" cy="2547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386"/>
              </a:lnTo>
              <a:lnTo>
                <a:pt x="733988" y="127386"/>
              </a:lnTo>
              <a:lnTo>
                <a:pt x="733988" y="25477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95807-A94C-1749-AD94-E0A3CCE0EBCA}">
      <dsp:nvSpPr>
        <dsp:cNvPr id="0" name=""/>
        <dsp:cNvSpPr/>
      </dsp:nvSpPr>
      <dsp:spPr>
        <a:xfrm>
          <a:off x="1235193" y="606967"/>
          <a:ext cx="679442" cy="254772"/>
        </a:xfrm>
        <a:custGeom>
          <a:avLst/>
          <a:gdLst/>
          <a:ahLst/>
          <a:cxnLst/>
          <a:rect l="0" t="0" r="0" b="0"/>
          <a:pathLst>
            <a:path>
              <a:moveTo>
                <a:pt x="679442" y="0"/>
              </a:moveTo>
              <a:lnTo>
                <a:pt x="679442" y="127386"/>
              </a:lnTo>
              <a:lnTo>
                <a:pt x="0" y="127386"/>
              </a:lnTo>
              <a:lnTo>
                <a:pt x="0" y="25477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C46954-59A3-8A48-B69D-E7E436305848}">
      <dsp:nvSpPr>
        <dsp:cNvPr id="0" name=""/>
        <dsp:cNvSpPr/>
      </dsp:nvSpPr>
      <dsp:spPr>
        <a:xfrm>
          <a:off x="1308034" y="365"/>
          <a:ext cx="1213204" cy="606602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Code Modeling</a:t>
          </a:r>
        </a:p>
      </dsp:txBody>
      <dsp:txXfrm>
        <a:off x="1308034" y="365"/>
        <a:ext cx="1213204" cy="606602"/>
      </dsp:txXfrm>
    </dsp:sp>
    <dsp:sp modelId="{61D4079D-7960-B749-956F-296CFE176A14}">
      <dsp:nvSpPr>
        <dsp:cNvPr id="0" name=""/>
        <dsp:cNvSpPr/>
      </dsp:nvSpPr>
      <dsp:spPr>
        <a:xfrm>
          <a:off x="628591" y="861740"/>
          <a:ext cx="1213204" cy="606602"/>
        </a:xfrm>
        <a:prstGeom prst="rect">
          <a:avLst/>
        </a:prstGeom>
        <a:solidFill>
          <a:schemeClr val="tx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Explicit Encoding</a:t>
          </a:r>
        </a:p>
      </dsp:txBody>
      <dsp:txXfrm>
        <a:off x="628591" y="861740"/>
        <a:ext cx="1213204" cy="606602"/>
      </dsp:txXfrm>
    </dsp:sp>
    <dsp:sp modelId="{91FACA28-264C-614D-B120-47E6B50FFD42}">
      <dsp:nvSpPr>
        <dsp:cNvPr id="0" name=""/>
        <dsp:cNvSpPr/>
      </dsp:nvSpPr>
      <dsp:spPr>
        <a:xfrm>
          <a:off x="2042022" y="861740"/>
          <a:ext cx="1213204" cy="606602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Implicit Encoding</a:t>
          </a:r>
        </a:p>
      </dsp:txBody>
      <dsp:txXfrm>
        <a:off x="2042022" y="861740"/>
        <a:ext cx="1213204" cy="606602"/>
      </dsp:txXfrm>
    </dsp:sp>
    <dsp:sp modelId="{0A2493D6-F83F-114A-A594-64DBAA2227FB}">
      <dsp:nvSpPr>
        <dsp:cNvPr id="0" name=""/>
        <dsp:cNvSpPr/>
      </dsp:nvSpPr>
      <dsp:spPr>
        <a:xfrm>
          <a:off x="2345323" y="1723115"/>
          <a:ext cx="1408178" cy="606602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Natural Channel Mutation</a:t>
          </a:r>
        </a:p>
      </dsp:txBody>
      <dsp:txXfrm>
        <a:off x="2345323" y="1723115"/>
        <a:ext cx="1408178" cy="606602"/>
      </dsp:txXfrm>
    </dsp:sp>
    <dsp:sp modelId="{5D44EF0C-E36A-984D-8417-DCF41B74422D}">
      <dsp:nvSpPr>
        <dsp:cNvPr id="0" name=""/>
        <dsp:cNvSpPr/>
      </dsp:nvSpPr>
      <dsp:spPr>
        <a:xfrm>
          <a:off x="2345323" y="2584490"/>
          <a:ext cx="1454037" cy="606602"/>
        </a:xfrm>
        <a:prstGeom prst="rect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Poppins" panose="00000500000000000000" pitchFamily="2" charset="0"/>
              <a:cs typeface="Poppins" panose="00000500000000000000" pitchFamily="2" charset="0"/>
            </a:rPr>
            <a:t>Formal Channel Mutation</a:t>
          </a:r>
        </a:p>
      </dsp:txBody>
      <dsp:txXfrm>
        <a:off x="2345323" y="2584490"/>
        <a:ext cx="1454037" cy="606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72bca8e0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72bca8e0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061c22cbe0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1061c22cbe0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073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9964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484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d72bca8e00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d72bca8e00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72bca8e00_0_1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d72bca8e00_0_1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72bca8e00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72bca8e00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d9d200b1a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d9d200b1a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d72bca8e00_0_1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d72bca8e00_0_1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72bca8e00_0_1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72bca8e00_0_1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d72bca8e00_0_1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d72bca8e00_0_1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b0a678b77_0_3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b0a678b77_0_3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1061c22cbe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1061c22cbe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b0a678b77_0_2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b0a678b77_0_2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72bca8e00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72bca8e00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98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72bca8e0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72bca8e0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72bca8e00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72bca8e00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6d4561476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6d4561476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72bca8e00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d72bca8e00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72bca8e00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72bca8e00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670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72bca8e00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72bca8e00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31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66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72bca8e00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72bca8e00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6d456147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6d4561476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533085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6d4561476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6d4561476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004855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6d4561476_0_6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6d4561476_0_6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77414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6d4561476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6d4561476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361704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72bca8e00_0_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72bca8e00_0_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72bca8e00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72bca8e00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72bca8e00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72bca8e00_0_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72bca8e0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72bca8e0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b0a678b77_0_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b0a678b77_0_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72bca8e0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72bca8e0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051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89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8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036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888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635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77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14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72bca8e0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72bca8e0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72bca8e00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d72bca8e00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72bca8e00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72bca8e00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9279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72bca8e00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72bca8e00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1153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335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72bca8e00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72bca8e00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826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72bca8e00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72bca8e00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9515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d72bca8e00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d72bca8e00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4136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440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72bca8e00_0_1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d72bca8e00_0_1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d72bca8e00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d72bca8e00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72bca8e00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72bca8e00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72bca8e00_0_1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72bca8e00_0_1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61c22cbe0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061c22cbe0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4692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b0a678b7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b0a678b7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9145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061c22cbe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061c22cbe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06579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061c22cbe0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061c22cbe0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85370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061c22cbe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061c22cbe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320031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061c22cbe0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061c22cbe0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12959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36882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119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7b0a678b7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7b0a678b7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71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72bca8e00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72bca8e00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065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422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317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7988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061c22cbe0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061c22cbe0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91646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7576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129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0566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036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68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b0a678b7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b0a678b7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7610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0877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095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3273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07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651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0818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602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61c22cbe0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61c22cbe0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75277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6d4561476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6d4561476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431731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b0a678b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b0a678b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6d4561476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6d4561476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500" dirty="0"/>
          </a:p>
        </p:txBody>
      </p:sp>
    </p:spTree>
    <p:extLst>
      <p:ext uri="{BB962C8B-B14F-4D97-AF65-F5344CB8AC3E}">
        <p14:creationId xmlns:p14="http://schemas.microsoft.com/office/powerpoint/2010/main" val="25423347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d6d4561476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d6d4561476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6306976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6d4561476_0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6d4561476_0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001763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d72bca8e00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d72bca8e00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365294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26bb2387f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26bb2387f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592871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26bb2387f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26bb2387f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48638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C3339-067B-4226-8999-18ECFEDD44B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241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d72bca8e00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d72bca8e00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621794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61c22cbe0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61c22cbe0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574272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061c22cbe0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061c22cbe0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3126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b0a678b77_0_2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b0a678b77_0_2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61c22cbe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61c22cbe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86629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061c22cbe0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061c22cbe0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195850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061c22cbe0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1061c22cbe0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3676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061c22cbe0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061c22cbe0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80474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061c22cbe0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061c22cbe0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83574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061c22cbe0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061c22cbe0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7517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061c22cbe0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061c22cbe0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565851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061c22cbe0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061c22cbe0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41274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061c22cbe0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061c22cbe0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771596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1061c22cbe0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1061c22cbe0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6076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776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7E8D-D050-4A84-936A-C4A34EAA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59959-6946-4643-87EF-E2611799D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F8AA3-5377-4664-945A-AB19436DF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64A07F-7594-42F6-9C5A-C82A3E862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903ED-EE7D-422A-8C38-3B144C839F4B}" type="datetime1">
              <a:rPr lang="en-US" smtClean="0"/>
              <a:t>7/25/2022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517AC-3D7E-4DD2-866E-405C3287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4A853-B184-4A9E-8867-E89E43D4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223CA-7CEC-403B-97FF-B263F8CC6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5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2.png"/><Relationship Id="rId4" Type="http://schemas.openxmlformats.org/officeDocument/2006/relationships/image" Target="../media/image7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25.sv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18.png"/><Relationship Id="rId4" Type="http://schemas.openxmlformats.org/officeDocument/2006/relationships/diagramData" Target="../diagrams/data2.xml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4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42.sv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1.pn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13.png"/><Relationship Id="rId10" Type="http://schemas.openxmlformats.org/officeDocument/2006/relationships/image" Target="../media/image40.svg"/><Relationship Id="rId4" Type="http://schemas.openxmlformats.org/officeDocument/2006/relationships/diagramLayout" Target="../diagrams/layout5.xml"/><Relationship Id="rId9" Type="http://schemas.openxmlformats.org/officeDocument/2006/relationships/image" Target="../media/image39.png"/><Relationship Id="rId14" Type="http://schemas.openxmlformats.org/officeDocument/2006/relationships/image" Target="../media/image4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10" Type="http://schemas.openxmlformats.org/officeDocument/2006/relationships/image" Target="../media/image13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9.png"/><Relationship Id="rId3" Type="http://schemas.openxmlformats.org/officeDocument/2006/relationships/image" Target="../media/image1.png"/><Relationship Id="rId7" Type="http://schemas.openxmlformats.org/officeDocument/2006/relationships/image" Target="../media/image42.sv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40.svg"/><Relationship Id="rId15" Type="http://schemas.openxmlformats.org/officeDocument/2006/relationships/image" Target="../media/image51.svg"/><Relationship Id="rId10" Type="http://schemas.openxmlformats.org/officeDocument/2006/relationships/image" Target="../media/image13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54.sv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png"/><Relationship Id="rId15" Type="http://schemas.openxmlformats.org/officeDocument/2006/relationships/image" Target="../media/image49.png"/><Relationship Id="rId10" Type="http://schemas.openxmlformats.org/officeDocument/2006/relationships/image" Target="../media/image57.png"/><Relationship Id="rId4" Type="http://schemas.microsoft.com/office/2017/06/relationships/model3d" Target="../media/model3d1.glb"/><Relationship Id="rId9" Type="http://schemas.openxmlformats.org/officeDocument/2006/relationships/image" Target="../media/image56.svg"/><Relationship Id="rId1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9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1.png"/><Relationship Id="rId10" Type="http://schemas.openxmlformats.org/officeDocument/2006/relationships/image" Target="../media/image51.svg"/><Relationship Id="rId4" Type="http://schemas.openxmlformats.org/officeDocument/2006/relationships/image" Target="../media/image60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7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6" Type="http://schemas.openxmlformats.org/officeDocument/2006/relationships/diagramData" Target="../diagrams/data6.xml"/><Relationship Id="rId11" Type="http://schemas.openxmlformats.org/officeDocument/2006/relationships/image" Target="../media/image1.png"/><Relationship Id="rId5" Type="http://schemas.openxmlformats.org/officeDocument/2006/relationships/image" Target="../media/image45.png"/><Relationship Id="rId10" Type="http://schemas.microsoft.com/office/2007/relationships/diagramDrawing" Target="../diagrams/drawing6.xml"/><Relationship Id="rId4" Type="http://schemas.openxmlformats.org/officeDocument/2006/relationships/image" Target="../media/image49.png"/><Relationship Id="rId9" Type="http://schemas.openxmlformats.org/officeDocument/2006/relationships/diagramColors" Target="../diagrams/colors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1.png"/><Relationship Id="rId7" Type="http://schemas.openxmlformats.org/officeDocument/2006/relationships/diagramData" Target="../diagrams/data7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3.png"/><Relationship Id="rId11" Type="http://schemas.microsoft.com/office/2007/relationships/diagramDrawing" Target="../diagrams/drawing7.xml"/><Relationship Id="rId5" Type="http://schemas.openxmlformats.org/officeDocument/2006/relationships/image" Target="../media/image72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49.png"/><Relationship Id="rId9" Type="http://schemas.openxmlformats.org/officeDocument/2006/relationships/diagramQuickStyle" Target="../diagrams/quickStyl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7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4.png"/><Relationship Id="rId5" Type="http://schemas.openxmlformats.org/officeDocument/2006/relationships/image" Target="../media/image13.png"/><Relationship Id="rId4" Type="http://schemas.openxmlformats.org/officeDocument/2006/relationships/image" Target="../media/image69.png"/><Relationship Id="rId9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4" Type="http://schemas.openxmlformats.org/officeDocument/2006/relationships/image" Target="../media/image8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openxmlformats.org/officeDocument/2006/relationships/image" Target="../media/image28.png"/><Relationship Id="rId18" Type="http://schemas.openxmlformats.org/officeDocument/2006/relationships/image" Target="../media/image56.svg"/><Relationship Id="rId3" Type="http://schemas.openxmlformats.org/officeDocument/2006/relationships/image" Target="../media/image1.png"/><Relationship Id="rId21" Type="http://schemas.openxmlformats.org/officeDocument/2006/relationships/image" Target="../media/image50.png"/><Relationship Id="rId7" Type="http://schemas.openxmlformats.org/officeDocument/2006/relationships/diagramColors" Target="../diagrams/colors10.xml"/><Relationship Id="rId12" Type="http://schemas.openxmlformats.org/officeDocument/2006/relationships/image" Target="../media/image84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68.xml"/><Relationship Id="rId16" Type="http://schemas.openxmlformats.org/officeDocument/2006/relationships/image" Target="../media/image54.svg"/><Relationship Id="rId20" Type="http://schemas.openxmlformats.org/officeDocument/2006/relationships/image" Target="../media/image58.sv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0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10.xml"/><Relationship Id="rId15" Type="http://schemas.openxmlformats.org/officeDocument/2006/relationships/image" Target="../media/image53.png"/><Relationship Id="rId10" Type="http://schemas.openxmlformats.org/officeDocument/2006/relationships/image" Target="../media/image19.png"/><Relationship Id="rId19" Type="http://schemas.openxmlformats.org/officeDocument/2006/relationships/image" Target="../media/image57.png"/><Relationship Id="rId4" Type="http://schemas.openxmlformats.org/officeDocument/2006/relationships/diagramData" Target="../diagrams/data10.xml"/><Relationship Id="rId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13" Type="http://schemas.openxmlformats.org/officeDocument/2006/relationships/image" Target="../media/image95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Relationship Id="rId1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13" Type="http://schemas.openxmlformats.org/officeDocument/2006/relationships/image" Target="../media/image112.png"/><Relationship Id="rId3" Type="http://schemas.openxmlformats.org/officeDocument/2006/relationships/image" Target="../media/image1.png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3.png"/><Relationship Id="rId10" Type="http://schemas.openxmlformats.org/officeDocument/2006/relationships/image" Target="../media/image109.sv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image" Target="../media/image123.png"/><Relationship Id="rId3" Type="http://schemas.openxmlformats.org/officeDocument/2006/relationships/image" Target="../media/image114.jpeg"/><Relationship Id="rId7" Type="http://schemas.openxmlformats.org/officeDocument/2006/relationships/image" Target="../media/image117.jpeg"/><Relationship Id="rId12" Type="http://schemas.openxmlformats.org/officeDocument/2006/relationships/image" Target="../media/image12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6.jpeg"/><Relationship Id="rId11" Type="http://schemas.openxmlformats.org/officeDocument/2006/relationships/image" Target="../media/image121.jpeg"/><Relationship Id="rId5" Type="http://schemas.openxmlformats.org/officeDocument/2006/relationships/image" Target="../media/image115.png"/><Relationship Id="rId10" Type="http://schemas.openxmlformats.org/officeDocument/2006/relationships/image" Target="../media/image120.jpeg"/><Relationship Id="rId4" Type="http://schemas.openxmlformats.org/officeDocument/2006/relationships/image" Target="../media/image1.png"/><Relationship Id="rId9" Type="http://schemas.openxmlformats.org/officeDocument/2006/relationships/image" Target="../media/image119.jpg"/><Relationship Id="rId14" Type="http://schemas.openxmlformats.org/officeDocument/2006/relationships/image" Target="../media/image12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11" Type="http://schemas.openxmlformats.org/officeDocument/2006/relationships/image" Target="../media/image139.png"/><Relationship Id="rId5" Type="http://schemas.openxmlformats.org/officeDocument/2006/relationships/image" Target="../media/image135.png"/><Relationship Id="rId10" Type="http://schemas.microsoft.com/office/2017/06/relationships/model3d" Target="../media/model3d1.glb"/><Relationship Id="rId4" Type="http://schemas.openxmlformats.org/officeDocument/2006/relationships/image" Target="../media/image28.png"/><Relationship Id="rId9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4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2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6.png"/><Relationship Id="rId4" Type="http://schemas.openxmlformats.org/officeDocument/2006/relationships/image" Target="../media/image142.PNG"/><Relationship Id="rId9" Type="http://schemas.microsoft.com/office/2017/06/relationships/model3d" Target="../media/model3d1.glb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10912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Learning To Edit Code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 dirty="0">
                <a:latin typeface="Georgia"/>
                <a:ea typeface="Georgia"/>
                <a:cs typeface="Georgia"/>
                <a:sym typeface="Georgia"/>
              </a:rPr>
              <a:t>Ph.D. Defense Presentation</a:t>
            </a:r>
            <a:endParaRPr sz="2511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55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868905"/>
            <a:ext cx="8520600" cy="26510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09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Saikat Chakraborty</a:t>
            </a:r>
            <a:br>
              <a:rPr lang="en" sz="209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8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</a:t>
            </a:r>
            <a:endParaRPr sz="8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9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Department of Computer Science</a:t>
            </a:r>
            <a:br>
              <a:rPr lang="en" sz="149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60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    </a:t>
            </a:r>
            <a:endParaRPr sz="149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9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Columbia University.</a:t>
            </a: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br>
              <a:rPr lang="en-US" sz="169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US" sz="169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July 26, 2022</a:t>
            </a:r>
            <a:endParaRPr sz="169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lang="en-US" sz="169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69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90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Committee</a:t>
            </a:r>
            <a:endParaRPr lang="en-US" sz="169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lang="en-US" sz="149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9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Dr. Gail Kaiser (Chair), Columbia University</a:t>
            </a:r>
            <a:br>
              <a:rPr lang="en" sz="149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80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              </a:t>
            </a:r>
            <a:endParaRPr lang="en" sz="149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9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Dr. Baishakhi Ray (Adviser), Columbia University</a:t>
            </a:r>
            <a:br>
              <a:rPr lang="en" sz="149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                  </a:t>
            </a:r>
            <a:endParaRPr lang="en" sz="1490" dirty="0"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9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Dr. Kathleen McKeown, Columbia University</a:t>
            </a:r>
            <a:br>
              <a:rPr lang="en" sz="149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            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49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Dr. Junfeng Yang, Columbia University</a:t>
            </a:r>
            <a:br>
              <a:rPr lang="en" sz="149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             </a:t>
            </a:r>
            <a:endParaRPr lang="en-US" sz="900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US" sz="149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Dr. Kai-Wei Chang, University of California at Los Angeles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148DDF-37A9-38C6-1E2E-E428A3B24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222" y="4629276"/>
            <a:ext cx="1945556" cy="30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302" y="1611950"/>
            <a:ext cx="7089383" cy="19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Code Editing with Encoder-Decoder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" name="Google Shape;203;p24"/>
          <p:cNvSpPr/>
          <p:nvPr/>
        </p:nvSpPr>
        <p:spPr>
          <a:xfrm>
            <a:off x="663150" y="3847500"/>
            <a:ext cx="7817700" cy="85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Encoder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  <a:r>
              <a:rPr lang="en" sz="1800" b="1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Decoder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learns </a:t>
            </a:r>
            <a:r>
              <a:rPr lang="en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Edit Pattern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o </a:t>
            </a:r>
            <a:r>
              <a:rPr lang="en" sz="1800" b="1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Apply the Pattern</a:t>
            </a:r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 in </a:t>
            </a:r>
            <a:r>
              <a:rPr lang="en" sz="1800" b="1" dirty="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Similar Context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2898D7-6BE9-2320-3FBC-7B41E7415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100</a:t>
            </a:fld>
            <a:endParaRPr/>
          </a:p>
        </p:txBody>
      </p:sp>
      <p:pic>
        <p:nvPicPr>
          <p:cNvPr id="894" name="Google Shape;89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375" y="1137754"/>
            <a:ext cx="6352854" cy="3477572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6"/>
          <p:cNvSpPr/>
          <p:nvPr/>
        </p:nvSpPr>
        <p:spPr>
          <a:xfrm>
            <a:off x="1408050" y="2038350"/>
            <a:ext cx="6242100" cy="393600"/>
          </a:xfrm>
          <a:prstGeom prst="roundRect">
            <a:avLst>
              <a:gd name="adj" fmla="val 3636"/>
            </a:avLst>
          </a:prstGeom>
          <a:solidFill>
            <a:srgbClr val="48FF00">
              <a:alpha val="84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86"/>
          <p:cNvSpPr/>
          <p:nvPr/>
        </p:nvSpPr>
        <p:spPr>
          <a:xfrm>
            <a:off x="1408050" y="2436965"/>
            <a:ext cx="6242100" cy="393600"/>
          </a:xfrm>
          <a:prstGeom prst="roundRect">
            <a:avLst>
              <a:gd name="adj" fmla="val 3636"/>
            </a:avLst>
          </a:prstGeom>
          <a:solidFill>
            <a:srgbClr val="FD0000">
              <a:alpha val="73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86"/>
          <p:cNvSpPr/>
          <p:nvPr/>
        </p:nvSpPr>
        <p:spPr>
          <a:xfrm>
            <a:off x="1408050" y="2845758"/>
            <a:ext cx="6242100" cy="393600"/>
          </a:xfrm>
          <a:prstGeom prst="roundRect">
            <a:avLst>
              <a:gd name="adj" fmla="val 3636"/>
            </a:avLst>
          </a:prstGeom>
          <a:solidFill>
            <a:srgbClr val="FD0000">
              <a:alpha val="73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86"/>
          <p:cNvSpPr/>
          <p:nvPr/>
        </p:nvSpPr>
        <p:spPr>
          <a:xfrm>
            <a:off x="1408050" y="3261268"/>
            <a:ext cx="6242100" cy="393600"/>
          </a:xfrm>
          <a:prstGeom prst="roundRect">
            <a:avLst>
              <a:gd name="adj" fmla="val 3636"/>
            </a:avLst>
          </a:prstGeom>
          <a:solidFill>
            <a:srgbClr val="FD0000">
              <a:alpha val="73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86"/>
          <p:cNvSpPr/>
          <p:nvPr/>
        </p:nvSpPr>
        <p:spPr>
          <a:xfrm>
            <a:off x="1320175" y="3689800"/>
            <a:ext cx="6475800" cy="100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86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dirty="0">
                <a:latin typeface="Georgia"/>
                <a:ea typeface="Georgia"/>
                <a:cs typeface="Georgia"/>
                <a:sym typeface="Georgia"/>
              </a:rPr>
              <a:t>Impact of Different Information Modality.</a:t>
            </a:r>
            <a:endParaRPr sz="252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2781993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101</a:t>
            </a:fld>
            <a:endParaRPr/>
          </a:p>
        </p:txBody>
      </p:sp>
      <p:pic>
        <p:nvPicPr>
          <p:cNvPr id="906" name="Google Shape;90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800" y="1213950"/>
            <a:ext cx="5942300" cy="29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87"/>
          <p:cNvSpPr/>
          <p:nvPr/>
        </p:nvSpPr>
        <p:spPr>
          <a:xfrm rot="-5400000">
            <a:off x="234975" y="2219375"/>
            <a:ext cx="2947500" cy="927900"/>
          </a:xfrm>
          <a:prstGeom prst="roundRect">
            <a:avLst>
              <a:gd name="adj" fmla="val 9524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Impact of Guidance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8" name="Google Shape;908;p87"/>
          <p:cNvSpPr/>
          <p:nvPr/>
        </p:nvSpPr>
        <p:spPr>
          <a:xfrm>
            <a:off x="2260726" y="2679750"/>
            <a:ext cx="5827500" cy="393600"/>
          </a:xfrm>
          <a:prstGeom prst="roundRect">
            <a:avLst>
              <a:gd name="adj" fmla="val 3636"/>
            </a:avLst>
          </a:prstGeom>
          <a:solidFill>
            <a:srgbClr val="48FF00">
              <a:alpha val="84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87"/>
          <p:cNvSpPr/>
          <p:nvPr/>
        </p:nvSpPr>
        <p:spPr>
          <a:xfrm>
            <a:off x="2286189" y="3251344"/>
            <a:ext cx="5827500" cy="393600"/>
          </a:xfrm>
          <a:prstGeom prst="roundRect">
            <a:avLst>
              <a:gd name="adj" fmla="val 3636"/>
            </a:avLst>
          </a:prstGeom>
          <a:solidFill>
            <a:srgbClr val="FD0000">
              <a:alpha val="73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87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dirty="0">
                <a:latin typeface="Georgia"/>
                <a:ea typeface="Georgia"/>
                <a:cs typeface="Georgia"/>
                <a:sym typeface="Georgia"/>
              </a:rPr>
              <a:t>Impact of Different Information Modality.</a:t>
            </a:r>
            <a:endParaRPr sz="252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1536501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102</a:t>
            </a:fld>
            <a:endParaRPr/>
          </a:p>
        </p:txBody>
      </p:sp>
      <p:sp>
        <p:nvSpPr>
          <p:cNvPr id="916" name="Google Shape;916;p88"/>
          <p:cNvSpPr/>
          <p:nvPr/>
        </p:nvSpPr>
        <p:spPr>
          <a:xfrm rot="-5400000">
            <a:off x="452175" y="2213450"/>
            <a:ext cx="2513100" cy="927900"/>
          </a:xfrm>
          <a:prstGeom prst="roundRect">
            <a:avLst>
              <a:gd name="adj" fmla="val 9524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Impact of Context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17" name="Google Shape;917;p88"/>
          <p:cNvPicPr preferRelativeResize="0"/>
          <p:nvPr/>
        </p:nvPicPr>
        <p:blipFill rotWithShape="1">
          <a:blip r:embed="rId3">
            <a:alphaModFix/>
          </a:blip>
          <a:srcRect l="1000" t="3857" r="8065" b="3179"/>
          <a:stretch/>
        </p:blipFill>
        <p:spPr>
          <a:xfrm>
            <a:off x="2213725" y="1391425"/>
            <a:ext cx="6182525" cy="254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8"/>
          <p:cNvSpPr/>
          <p:nvPr/>
        </p:nvSpPr>
        <p:spPr>
          <a:xfrm>
            <a:off x="2210000" y="3400875"/>
            <a:ext cx="5827500" cy="299700"/>
          </a:xfrm>
          <a:prstGeom prst="roundRect">
            <a:avLst>
              <a:gd name="adj" fmla="val 3636"/>
            </a:avLst>
          </a:prstGeom>
          <a:solidFill>
            <a:srgbClr val="FD0000">
              <a:alpha val="73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88"/>
          <p:cNvSpPr/>
          <p:nvPr/>
        </p:nvSpPr>
        <p:spPr>
          <a:xfrm>
            <a:off x="2210000" y="2964372"/>
            <a:ext cx="5827500" cy="299700"/>
          </a:xfrm>
          <a:prstGeom prst="roundRect">
            <a:avLst>
              <a:gd name="adj" fmla="val 3636"/>
            </a:avLst>
          </a:prstGeom>
          <a:solidFill>
            <a:srgbClr val="48FF00">
              <a:alpha val="84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88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dirty="0">
                <a:latin typeface="Georgia"/>
                <a:ea typeface="Georgia"/>
                <a:cs typeface="Georgia"/>
                <a:sym typeface="Georgia"/>
              </a:rPr>
              <a:t>Impact of Different Information Modality.</a:t>
            </a:r>
            <a:endParaRPr sz="252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827269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103</a:t>
            </a:fld>
            <a:endParaRPr/>
          </a:p>
        </p:txBody>
      </p:sp>
      <p:pic>
        <p:nvPicPr>
          <p:cNvPr id="936" name="Google Shape;93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975" y="4767725"/>
            <a:ext cx="1918050" cy="2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0"/>
          <p:cNvPicPr preferRelativeResize="0"/>
          <p:nvPr/>
        </p:nvPicPr>
        <p:blipFill rotWithShape="1">
          <a:blip r:embed="rId4">
            <a:alphaModFix/>
          </a:blip>
          <a:srcRect b="27714"/>
          <a:stretch/>
        </p:blipFill>
        <p:spPr>
          <a:xfrm>
            <a:off x="369789" y="1256468"/>
            <a:ext cx="8431800" cy="632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900" y="2080372"/>
            <a:ext cx="6545573" cy="2296532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0"/>
          <p:cNvSpPr txBox="1"/>
          <p:nvPr/>
        </p:nvSpPr>
        <p:spPr>
          <a:xfrm>
            <a:off x="4585688" y="3955590"/>
            <a:ext cx="4045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R. Tufano </a:t>
            </a:r>
            <a:r>
              <a:rPr lang="en" sz="1700" i="1">
                <a:latin typeface="Courier New"/>
                <a:ea typeface="Courier New"/>
                <a:cs typeface="Courier New"/>
                <a:sym typeface="Courier New"/>
              </a:rPr>
              <a:t>et. al.</a:t>
            </a:r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 - ICSE 2021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0" name="Google Shape;940;p90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>
                <a:latin typeface="Georgia"/>
                <a:ea typeface="Georgia"/>
                <a:cs typeface="Georgia"/>
                <a:sym typeface="Georgia"/>
              </a:rPr>
              <a:t>Best way to encode input Modalities.</a:t>
            </a:r>
            <a:endParaRPr sz="25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407794112"/>
      </p:ext>
    </p:extLst>
  </p:cSld>
  <p:clrMapOvr>
    <a:masterClrMapping/>
  </p:clrMapOvr>
  <p:transition spd="med">
    <p:pull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104</a:t>
            </a:fld>
            <a:endParaRPr/>
          </a:p>
        </p:txBody>
      </p:sp>
      <p:pic>
        <p:nvPicPr>
          <p:cNvPr id="946" name="Google Shape;94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975" y="4767725"/>
            <a:ext cx="1918050" cy="2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200" y="1570200"/>
            <a:ext cx="4772900" cy="21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1"/>
          <p:cNvSpPr/>
          <p:nvPr/>
        </p:nvSpPr>
        <p:spPr>
          <a:xfrm>
            <a:off x="2360375" y="2266424"/>
            <a:ext cx="4591500" cy="67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91"/>
          <p:cNvSpPr/>
          <p:nvPr/>
        </p:nvSpPr>
        <p:spPr>
          <a:xfrm>
            <a:off x="2360375" y="2981451"/>
            <a:ext cx="4591500" cy="67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91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>
                <a:latin typeface="Georgia"/>
                <a:ea typeface="Georgia"/>
                <a:cs typeface="Georgia"/>
                <a:sym typeface="Georgia"/>
              </a:rPr>
              <a:t>Best way to encode input Modalities.</a:t>
            </a:r>
            <a:endParaRPr sz="25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0090762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105</a:t>
            </a:fld>
            <a:endParaRPr/>
          </a:p>
        </p:txBody>
      </p:sp>
      <p:pic>
        <p:nvPicPr>
          <p:cNvPr id="956" name="Google Shape;95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975" y="4767725"/>
            <a:ext cx="1918050" cy="2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92"/>
          <p:cNvPicPr preferRelativeResize="0"/>
          <p:nvPr/>
        </p:nvPicPr>
        <p:blipFill rotWithShape="1">
          <a:blip r:embed="rId4">
            <a:alphaModFix/>
          </a:blip>
          <a:srcRect l="1875" r="449"/>
          <a:stretch/>
        </p:blipFill>
        <p:spPr>
          <a:xfrm>
            <a:off x="4479339" y="3054078"/>
            <a:ext cx="4116652" cy="10689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8" name="Google Shape;95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425" y="1265487"/>
            <a:ext cx="4135799" cy="149439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9" name="Google Shape;959;p92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>
                <a:latin typeface="Georgia"/>
                <a:ea typeface="Georgia"/>
                <a:cs typeface="Georgia"/>
                <a:sym typeface="Georgia"/>
              </a:rPr>
              <a:t>Best way to encode input Modalities.</a:t>
            </a:r>
            <a:endParaRPr sz="25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129037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DE5E2-3600-4C7E-A38F-A6831E2AE222}"/>
              </a:ext>
            </a:extLst>
          </p:cNvPr>
          <p:cNvSpPr/>
          <p:nvPr/>
        </p:nvSpPr>
        <p:spPr>
          <a:xfrm>
            <a:off x="714375" y="1307307"/>
            <a:ext cx="2154192" cy="454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90AEA89-50A9-4F10-9F2D-4DECD6A6AB96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106</a:t>
            </a:fld>
            <a:endParaRPr lang="en" sz="9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FB86190-6094-4AD7-8AC4-CA6EC52B2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331;p32">
            <a:extLst>
              <a:ext uri="{FF2B5EF4-FFF2-40B4-BE49-F238E27FC236}">
                <a16:creationId xmlns:a16="http://schemas.microsoft.com/office/drawing/2014/main" id="{179CDAC8-2CCF-1F4C-639B-9E1DF28C143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NatGen: Code Generation By Pretrained Models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2724FC3-AAC5-BE7B-82B5-F0BD3EEC7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125561"/>
              </p:ext>
            </p:extLst>
          </p:nvPr>
        </p:nvGraphicFramePr>
        <p:xfrm>
          <a:off x="881816" y="1219076"/>
          <a:ext cx="7547809" cy="1630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42342">
                  <a:extLst>
                    <a:ext uri="{9D8B030D-6E8A-4147-A177-3AD203B41FA5}">
                      <a16:colId xmlns:a16="http://schemas.microsoft.com/office/drawing/2014/main" val="2503040236"/>
                    </a:ext>
                  </a:extLst>
                </a:gridCol>
                <a:gridCol w="1387672">
                  <a:extLst>
                    <a:ext uri="{9D8B030D-6E8A-4147-A177-3AD203B41FA5}">
                      <a16:colId xmlns:a16="http://schemas.microsoft.com/office/drawing/2014/main" val="1286793688"/>
                    </a:ext>
                  </a:extLst>
                </a:gridCol>
                <a:gridCol w="1293910">
                  <a:extLst>
                    <a:ext uri="{9D8B030D-6E8A-4147-A177-3AD203B41FA5}">
                      <a16:colId xmlns:a16="http://schemas.microsoft.com/office/drawing/2014/main" val="3338180231"/>
                    </a:ext>
                  </a:extLst>
                </a:gridCol>
                <a:gridCol w="1405637">
                  <a:extLst>
                    <a:ext uri="{9D8B030D-6E8A-4147-A177-3AD203B41FA5}">
                      <a16:colId xmlns:a16="http://schemas.microsoft.com/office/drawing/2014/main" val="2222469088"/>
                    </a:ext>
                  </a:extLst>
                </a:gridCol>
                <a:gridCol w="1133132">
                  <a:extLst>
                    <a:ext uri="{9D8B030D-6E8A-4147-A177-3AD203B41FA5}">
                      <a16:colId xmlns:a16="http://schemas.microsoft.com/office/drawing/2014/main" val="3175980935"/>
                    </a:ext>
                  </a:extLst>
                </a:gridCol>
                <a:gridCol w="1085116">
                  <a:extLst>
                    <a:ext uri="{9D8B030D-6E8A-4147-A177-3AD203B41FA5}">
                      <a16:colId xmlns:a16="http://schemas.microsoft.com/office/drawing/2014/main" val="24059504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eorgia" panose="02040502050405020303" pitchFamily="18" charset="0"/>
                          <a:ea typeface="Cambria" panose="02040503050406030204" pitchFamily="18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eorgia" panose="02040502050405020303" pitchFamily="18" charset="0"/>
                        </a:rPr>
                        <a:t>Syntax Match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eorgia" panose="02040502050405020303" pitchFamily="18" charset="0"/>
                        </a:rPr>
                        <a:t>Dataflow Match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Georgia" panose="02040502050405020303" pitchFamily="18" charset="0"/>
                        </a:rPr>
                        <a:t>CodeBLEU</a:t>
                      </a:r>
                      <a:r>
                        <a:rPr lang="en-US" dirty="0">
                          <a:latin typeface="Georgia" panose="02040502050405020303" pitchFamily="18" charset="0"/>
                        </a:rPr>
                        <a:t>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eorgia" panose="02040502050405020303" pitchFamily="18" charset="0"/>
                        </a:rPr>
                        <a:t>Direct Copy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eorgia" panose="02040502050405020303" pitchFamily="18" charset="0"/>
                        </a:rPr>
                        <a:t>Avg. Edit Distance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890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eorgia" panose="02040502050405020303" pitchFamily="18" charset="0"/>
                        </a:rPr>
                        <a:t>CodeT5[18]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13.83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23.67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49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eorgia" panose="02040502050405020303" pitchFamily="18" charset="0"/>
                        </a:rPr>
                        <a:t>PLBART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73.17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75.95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74.56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7.05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6367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Georgia" panose="02040502050405020303" pitchFamily="18" charset="0"/>
                        </a:rPr>
                        <a:t>NatGen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98.16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96.85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96.82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0.01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31468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263901D8-D208-7A1B-7C19-16AD06526D20}"/>
              </a:ext>
            </a:extLst>
          </p:cNvPr>
          <p:cNvSpPr txBox="1"/>
          <p:nvPr/>
        </p:nvSpPr>
        <p:spPr>
          <a:xfrm>
            <a:off x="6513985" y="4629185"/>
            <a:ext cx="18678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[18] Wang et al. 2021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38EE8A-264D-2668-8E99-FEACEFBC5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06" y="3051107"/>
            <a:ext cx="2091381" cy="11550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30C2F6-78B7-8A96-D60D-52F4535DD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6305" y="3037735"/>
            <a:ext cx="1934331" cy="11680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315D8A-CA06-5EC3-CB75-919C69F157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8183" y="3126189"/>
            <a:ext cx="1934331" cy="6711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EC2F5A-D7AE-0BCD-75F6-4B4058E94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9358" y="3126189"/>
            <a:ext cx="1576848" cy="8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2318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NatGen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NL to Code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015D5-1CC3-D565-7513-448726F5A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254" y="1586619"/>
            <a:ext cx="4488523" cy="327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631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NatGen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Translations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48E8A1-7CD9-E3ED-56C5-E6C93608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39" y="1584108"/>
            <a:ext cx="5009322" cy="27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718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NatGen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Summarization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AB855-D5C0-503F-F1BF-193280EBF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29" y="1799049"/>
            <a:ext cx="6617142" cy="18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65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311700" y="1458675"/>
            <a:ext cx="8520600" cy="22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Encoder-Decoder Based Code Editing</a:t>
            </a:r>
            <a:endParaRPr sz="3900"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Where does my dissertation stand?</a:t>
            </a:r>
            <a:endParaRPr sz="3900" dirty="0">
              <a:solidFill>
                <a:schemeClr val="bg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AFDA5E7-E7CD-81EA-723F-4673B9A25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NatGen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 Shot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0EB59-5C29-470F-A40A-64D659F4E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787" y="880835"/>
            <a:ext cx="5262749" cy="400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974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NatGen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 Shot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859804-04C6-B6DF-2E35-7ABF525E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73" y="981447"/>
            <a:ext cx="5040370" cy="3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11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NatGen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 Shot - Ablation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19589-5541-F3BF-E483-6B5C743EB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370" y="1107114"/>
            <a:ext cx="5825407" cy="359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621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DDCDDD-732C-5550-97C4-16359D1C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950" y="1235903"/>
            <a:ext cx="5872540" cy="3507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NatGen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Few Shot - Ablation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681541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279458-B4E2-67C1-7435-F06534C0B528}"/>
              </a:ext>
            </a:extLst>
          </p:cNvPr>
          <p:cNvGrpSpPr/>
          <p:nvPr/>
        </p:nvGrpSpPr>
        <p:grpSpPr>
          <a:xfrm>
            <a:off x="1109872" y="1252740"/>
            <a:ext cx="6650601" cy="2638020"/>
            <a:chOff x="823625" y="685625"/>
            <a:chExt cx="7780772" cy="3673891"/>
          </a:xfrm>
        </p:grpSpPr>
        <p:pic>
          <p:nvPicPr>
            <p:cNvPr id="617" name="Google Shape;617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98753" y="1374046"/>
              <a:ext cx="6692551" cy="18082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98753" y="1459252"/>
              <a:ext cx="6704150" cy="17165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61"/>
            <p:cNvSpPr/>
            <p:nvPr/>
          </p:nvSpPr>
          <p:spPr>
            <a:xfrm>
              <a:off x="1519248" y="3302230"/>
              <a:ext cx="3229200" cy="866100"/>
            </a:xfrm>
            <a:prstGeom prst="cloudCallout">
              <a:avLst>
                <a:gd name="adj1" fmla="val 20254"/>
                <a:gd name="adj2" fmla="val -100812"/>
              </a:avLst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latin typeface="Courier New"/>
                  <a:ea typeface="Courier New"/>
                  <a:cs typeface="Courier New"/>
                  <a:sym typeface="Courier New"/>
                </a:rPr>
                <a:t>Language Model</a:t>
              </a:r>
              <a:endParaRPr sz="2000"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0" name="Google Shape;620;p61"/>
            <p:cNvSpPr/>
            <p:nvPr/>
          </p:nvSpPr>
          <p:spPr>
            <a:xfrm>
              <a:off x="5224433" y="3241116"/>
              <a:ext cx="2896800" cy="1118400"/>
            </a:xfrm>
            <a:prstGeom prst="cloudCallout">
              <a:avLst>
                <a:gd name="adj1" fmla="val -33438"/>
                <a:gd name="adj2" fmla="val -83604"/>
              </a:avLst>
            </a:prstGeom>
            <a:noFill/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Courier New"/>
                  <a:ea typeface="Courier New"/>
                  <a:cs typeface="Courier New"/>
                  <a:sym typeface="Courier New"/>
                </a:rPr>
                <a:t>Edit Model</a:t>
              </a:r>
              <a:endParaRPr sz="1600"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1" name="Google Shape;621;p61"/>
            <p:cNvSpPr/>
            <p:nvPr/>
          </p:nvSpPr>
          <p:spPr>
            <a:xfrm>
              <a:off x="1519248" y="3302230"/>
              <a:ext cx="3229200" cy="866100"/>
            </a:xfrm>
            <a:prstGeom prst="cloudCallout">
              <a:avLst>
                <a:gd name="adj1" fmla="val 20254"/>
                <a:gd name="adj2" fmla="val -100812"/>
              </a:avLst>
            </a:prstGeom>
            <a:solidFill>
              <a:srgbClr val="1A0684"/>
            </a:solidFill>
            <a:ln w="19050" cap="flat" cmpd="sng">
              <a:solidFill>
                <a:srgbClr val="20124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Language Model</a:t>
              </a:r>
              <a:endParaRPr sz="1600" b="1" dirty="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22" name="Google Shape;622;p61"/>
            <p:cNvSpPr/>
            <p:nvPr/>
          </p:nvSpPr>
          <p:spPr>
            <a:xfrm>
              <a:off x="823625" y="685625"/>
              <a:ext cx="2077200" cy="439200"/>
            </a:xfrm>
            <a:prstGeom prst="wedgeRoundRectCallout">
              <a:avLst>
                <a:gd name="adj1" fmla="val 1854"/>
                <a:gd name="adj2" fmla="val 147523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Code Before Edit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23" name="Google Shape;623;p61"/>
            <p:cNvSpPr/>
            <p:nvPr/>
          </p:nvSpPr>
          <p:spPr>
            <a:xfrm>
              <a:off x="6527197" y="685625"/>
              <a:ext cx="2077200" cy="439200"/>
            </a:xfrm>
            <a:prstGeom prst="wedgeRoundRectCallout">
              <a:avLst>
                <a:gd name="adj1" fmla="val -4794"/>
                <a:gd name="adj2" fmla="val 150553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Georgia"/>
                  <a:ea typeface="Georgia"/>
                  <a:cs typeface="Georgia"/>
                  <a:sym typeface="Georgia"/>
                </a:rPr>
                <a:t>Code After Edit</a:t>
              </a:r>
              <a:endParaRPr sz="16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EB5622-CB3C-89CE-54A0-A9917C7BD1CB}"/>
              </a:ext>
            </a:extLst>
          </p:cNvPr>
          <p:cNvGrpSpPr/>
          <p:nvPr/>
        </p:nvGrpSpPr>
        <p:grpSpPr>
          <a:xfrm>
            <a:off x="1418829" y="1040175"/>
            <a:ext cx="6306342" cy="3063150"/>
            <a:chOff x="499975" y="753475"/>
            <a:chExt cx="8048700" cy="3857650"/>
          </a:xfrm>
        </p:grpSpPr>
        <p:grpSp>
          <p:nvGrpSpPr>
            <p:cNvPr id="629" name="Google Shape;629;p62"/>
            <p:cNvGrpSpPr/>
            <p:nvPr/>
          </p:nvGrpSpPr>
          <p:grpSpPr>
            <a:xfrm>
              <a:off x="2198902" y="753475"/>
              <a:ext cx="4498698" cy="2849775"/>
              <a:chOff x="1970302" y="2048875"/>
              <a:chExt cx="4498698" cy="2849775"/>
            </a:xfrm>
          </p:grpSpPr>
          <p:pic>
            <p:nvPicPr>
              <p:cNvPr id="630" name="Google Shape;630;p62"/>
              <p:cNvPicPr preferRelativeResize="0"/>
              <p:nvPr/>
            </p:nvPicPr>
            <p:blipFill rotWithShape="1">
              <a:blip r:embed="rId3">
                <a:alphaModFix/>
              </a:blip>
              <a:srcRect l="28803" r="27595"/>
              <a:stretch/>
            </p:blipFill>
            <p:spPr>
              <a:xfrm>
                <a:off x="4072800" y="2600250"/>
                <a:ext cx="2396200" cy="1314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1" name="Google Shape;631;p62"/>
              <p:cNvPicPr preferRelativeResize="0"/>
              <p:nvPr/>
            </p:nvPicPr>
            <p:blipFill rotWithShape="1">
              <a:blip r:embed="rId3">
                <a:alphaModFix/>
              </a:blip>
              <a:srcRect t="10218" r="83697" b="5881"/>
              <a:stretch/>
            </p:blipFill>
            <p:spPr>
              <a:xfrm>
                <a:off x="2066850" y="2048875"/>
                <a:ext cx="895950" cy="1102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" name="Google Shape;632;p62"/>
              <p:cNvPicPr preferRelativeResize="0"/>
              <p:nvPr/>
            </p:nvPicPr>
            <p:blipFill rotWithShape="1">
              <a:blip r:embed="rId3">
                <a:alphaModFix/>
              </a:blip>
              <a:srcRect l="81941"/>
              <a:stretch/>
            </p:blipFill>
            <p:spPr>
              <a:xfrm>
                <a:off x="1970302" y="3584200"/>
                <a:ext cx="992501" cy="131445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633" name="Google Shape;633;p62"/>
              <p:cNvCxnSpPr>
                <a:stCxn id="631" idx="3"/>
                <a:endCxn id="630" idx="1"/>
              </p:cNvCxnSpPr>
              <p:nvPr/>
            </p:nvCxnSpPr>
            <p:spPr>
              <a:xfrm>
                <a:off x="2962800" y="2600250"/>
                <a:ext cx="1110000" cy="657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51C75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34" name="Google Shape;634;p62"/>
              <p:cNvCxnSpPr>
                <a:stCxn id="632" idx="3"/>
                <a:endCxn id="630" idx="1"/>
              </p:cNvCxnSpPr>
              <p:nvPr/>
            </p:nvCxnSpPr>
            <p:spPr>
              <a:xfrm rot="10800000" flipH="1">
                <a:off x="2962803" y="3257425"/>
                <a:ext cx="1110000" cy="984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51C75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sp>
          <p:nvSpPr>
            <p:cNvPr id="635" name="Google Shape;635;p62"/>
            <p:cNvSpPr/>
            <p:nvPr/>
          </p:nvSpPr>
          <p:spPr>
            <a:xfrm>
              <a:off x="499975" y="3719909"/>
              <a:ext cx="8048700" cy="891216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274E13"/>
                  </a:solidFill>
                  <a:latin typeface="Georgia"/>
                  <a:ea typeface="Georgia"/>
                  <a:cs typeface="Georgia"/>
                  <a:sym typeface="Georgia"/>
                </a:rPr>
                <a:t>Pretraining - </a:t>
              </a:r>
              <a:r>
                <a:rPr lang="en" sz="1800" b="1" dirty="0">
                  <a:solidFill>
                    <a:srgbClr val="FF0000"/>
                  </a:solidFill>
                  <a:latin typeface="Georgia"/>
                  <a:ea typeface="Georgia"/>
                  <a:cs typeface="Georgia"/>
                  <a:sym typeface="Georgia"/>
                </a:rPr>
                <a:t>Embed</a:t>
              </a:r>
              <a:r>
                <a:rPr lang="en" sz="1800" dirty="0">
                  <a:solidFill>
                    <a:srgbClr val="351C75"/>
                  </a:solidFill>
                  <a:latin typeface="Georgia"/>
                  <a:ea typeface="Georgia"/>
                  <a:cs typeface="Georgia"/>
                  <a:sym typeface="Georgia"/>
                </a:rPr>
                <a:t> the knowledge of </a:t>
              </a:r>
              <a:r>
                <a:rPr lang="en" sz="1800" b="1" dirty="0">
                  <a:solidFill>
                    <a:srgbClr val="0000FF"/>
                  </a:solidFill>
                  <a:latin typeface="Georgia"/>
                  <a:ea typeface="Georgia"/>
                  <a:cs typeface="Georgia"/>
                  <a:sym typeface="Georgia"/>
                </a:rPr>
                <a:t>input and output</a:t>
              </a:r>
              <a:r>
                <a:rPr lang="en" sz="1800" dirty="0">
                  <a:solidFill>
                    <a:srgbClr val="351C75"/>
                  </a:solidFill>
                  <a:latin typeface="Georgia"/>
                  <a:ea typeface="Georgia"/>
                  <a:cs typeface="Georgia"/>
                  <a:sym typeface="Georgia"/>
                </a:rPr>
                <a:t> into the model.</a:t>
              </a:r>
              <a:endParaRPr sz="1800" dirty="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p:transition spd="med">
    <p:pull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116</a:t>
            </a:fld>
            <a:endParaRPr/>
          </a:p>
        </p:txBody>
      </p:sp>
      <p:pic>
        <p:nvPicPr>
          <p:cNvPr id="641" name="Google Shape;64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88" y="1457325"/>
            <a:ext cx="6296025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3"/>
          <p:cNvSpPr/>
          <p:nvPr/>
        </p:nvSpPr>
        <p:spPr>
          <a:xfrm>
            <a:off x="463100" y="473000"/>
            <a:ext cx="7777500" cy="542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PLBART - Pretraining both encoder and decoder. 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3" name="Google Shape;643;p63"/>
          <p:cNvSpPr/>
          <p:nvPr/>
        </p:nvSpPr>
        <p:spPr>
          <a:xfrm>
            <a:off x="942975" y="3711900"/>
            <a:ext cx="7090500" cy="720300"/>
          </a:xfrm>
          <a:prstGeom prst="cloudCallout">
            <a:avLst>
              <a:gd name="adj1" fmla="val -735"/>
              <a:gd name="adj2" fmla="val -12327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eorgia"/>
                <a:ea typeface="Georgia"/>
                <a:cs typeface="Georgia"/>
                <a:sym typeface="Georgia"/>
              </a:rPr>
              <a:t>What Type of Model should we use?</a:t>
            </a:r>
            <a:endParaRPr sz="2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1375746" y="1961250"/>
            <a:ext cx="2971800" cy="611400"/>
          </a:xfrm>
          <a:prstGeom prst="roundRect">
            <a:avLst>
              <a:gd name="adj" fmla="val 16667"/>
            </a:avLst>
          </a:prstGeom>
          <a:solidFill>
            <a:srgbClr val="EDFEE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Courier New"/>
                <a:ea typeface="Courier New"/>
                <a:cs typeface="Courier New"/>
                <a:sym typeface="Courier New"/>
              </a:rPr>
              <a:t>Encoder</a:t>
            </a:r>
            <a:endParaRPr sz="25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5" name="Google Shape;645;p63"/>
          <p:cNvSpPr/>
          <p:nvPr/>
        </p:nvSpPr>
        <p:spPr>
          <a:xfrm>
            <a:off x="4675475" y="1961250"/>
            <a:ext cx="3044400" cy="611400"/>
          </a:xfrm>
          <a:prstGeom prst="roundRect">
            <a:avLst>
              <a:gd name="adj" fmla="val 16667"/>
            </a:avLst>
          </a:prstGeom>
          <a:solidFill>
            <a:srgbClr val="E5E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Decoder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000" y="3075365"/>
            <a:ext cx="5694993" cy="1096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3050" y="1766950"/>
            <a:ext cx="569500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3050" y="1766950"/>
            <a:ext cx="569500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3050" y="1766950"/>
            <a:ext cx="5695001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63050" y="1766950"/>
            <a:ext cx="569500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117</a:t>
            </a:fld>
            <a:endParaRPr/>
          </a:p>
        </p:txBody>
      </p:sp>
      <p:sp>
        <p:nvSpPr>
          <p:cNvPr id="656" name="Google Shape;656;p64"/>
          <p:cNvSpPr txBox="1"/>
          <p:nvPr/>
        </p:nvSpPr>
        <p:spPr>
          <a:xfrm>
            <a:off x="334350" y="334925"/>
            <a:ext cx="837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Georgia"/>
                <a:ea typeface="Georgia"/>
                <a:cs typeface="Georgia"/>
                <a:sym typeface="Georgia"/>
              </a:rPr>
              <a:t>Recurrent Model Vs. Transformer Model</a:t>
            </a:r>
            <a:endParaRPr sz="2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7" name="Google Shape;657;p64"/>
          <p:cNvSpPr txBox="1"/>
          <p:nvPr/>
        </p:nvSpPr>
        <p:spPr>
          <a:xfrm>
            <a:off x="414950" y="1151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eorgia"/>
              <a:buAutoNum type="arabicPeriod"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Recurrent Model</a:t>
            </a:r>
            <a:endParaRPr sz="2000"/>
          </a:p>
        </p:txBody>
      </p:sp>
      <p:sp>
        <p:nvSpPr>
          <p:cNvPr id="658" name="Google Shape;658;p64"/>
          <p:cNvSpPr txBox="1"/>
          <p:nvPr/>
        </p:nvSpPr>
        <p:spPr>
          <a:xfrm>
            <a:off x="414950" y="24193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2.    Transformer Model</a:t>
            </a:r>
            <a:endParaRPr sz="2000"/>
          </a:p>
        </p:txBody>
      </p:sp>
      <p:pic>
        <p:nvPicPr>
          <p:cNvPr id="659" name="Google Shape;659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5000" y="3067575"/>
            <a:ext cx="5695001" cy="109658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64"/>
          <p:cNvSpPr/>
          <p:nvPr/>
        </p:nvSpPr>
        <p:spPr>
          <a:xfrm>
            <a:off x="6609475" y="3356125"/>
            <a:ext cx="950400" cy="435900"/>
          </a:xfrm>
          <a:prstGeom prst="roundRect">
            <a:avLst>
              <a:gd name="adj" fmla="val 16667"/>
            </a:avLst>
          </a:prstGeom>
          <a:solidFill>
            <a:srgbClr val="F5F5A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T4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1" name="Google Shape;661;p64"/>
          <p:cNvPicPr preferRelativeResize="0"/>
          <p:nvPr/>
        </p:nvPicPr>
        <p:blipFill rotWithShape="1">
          <a:blip r:embed="rId8">
            <a:alphaModFix/>
          </a:blip>
          <a:srcRect b="74377"/>
          <a:stretch/>
        </p:blipFill>
        <p:spPr>
          <a:xfrm>
            <a:off x="1754102" y="2962525"/>
            <a:ext cx="59093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7" y="2257427"/>
            <a:ext cx="7454556" cy="227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7" y="2261800"/>
            <a:ext cx="7454556" cy="226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679" y="2262693"/>
            <a:ext cx="7488712" cy="2269283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118</a:t>
            </a:fld>
            <a:endParaRPr/>
          </a:p>
        </p:txBody>
      </p:sp>
      <p:pic>
        <p:nvPicPr>
          <p:cNvPr id="1092" name="Google Shape;1092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800" y="460165"/>
            <a:ext cx="7010225" cy="1196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6800" y="2261789"/>
            <a:ext cx="7710726" cy="2269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10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66799" y="2258332"/>
            <a:ext cx="7710726" cy="2278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5"/>
          <p:cNvSpPr/>
          <p:nvPr/>
        </p:nvSpPr>
        <p:spPr>
          <a:xfrm>
            <a:off x="1425125" y="3748475"/>
            <a:ext cx="878400" cy="449100"/>
          </a:xfrm>
          <a:prstGeom prst="roundRect">
            <a:avLst>
              <a:gd name="adj" fmla="val 16667"/>
            </a:avLst>
          </a:prstGeom>
          <a:solidFill>
            <a:srgbClr val="C9F9D4">
              <a:alpha val="264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105"/>
          <p:cNvSpPr/>
          <p:nvPr/>
        </p:nvSpPr>
        <p:spPr>
          <a:xfrm>
            <a:off x="6314850" y="3051750"/>
            <a:ext cx="819900" cy="449100"/>
          </a:xfrm>
          <a:prstGeom prst="roundRect">
            <a:avLst>
              <a:gd name="adj" fmla="val 16667"/>
            </a:avLst>
          </a:prstGeom>
          <a:solidFill>
            <a:srgbClr val="C9F9D4">
              <a:alpha val="264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1" name="Google Shape;107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39175"/>
            <a:ext cx="4394149" cy="293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BERT - Pretrained Transformer Encoder</a:t>
            </a:r>
            <a:endParaRPr sz="1800"/>
          </a:p>
        </p:txBody>
      </p:sp>
      <p:sp>
        <p:nvSpPr>
          <p:cNvPr id="1073" name="Google Shape;1073;p103"/>
          <p:cNvSpPr txBox="1"/>
          <p:nvPr/>
        </p:nvSpPr>
        <p:spPr>
          <a:xfrm>
            <a:off x="5212700" y="1568425"/>
            <a:ext cx="3619500" cy="15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eorgia"/>
                <a:ea typeface="Georgia"/>
                <a:cs typeface="Georgia"/>
                <a:sym typeface="Georgia"/>
              </a:rPr>
              <a:t>Pre-training: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Task agnostic Masked Language Model.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4" name="Google Shape;1074;p103"/>
          <p:cNvSpPr/>
          <p:nvPr/>
        </p:nvSpPr>
        <p:spPr>
          <a:xfrm>
            <a:off x="1523550" y="4174775"/>
            <a:ext cx="6096900" cy="62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Georgia"/>
                <a:ea typeface="Georgia"/>
                <a:cs typeface="Georgia"/>
                <a:sym typeface="Georgia"/>
              </a:rPr>
              <a:t>SE usage: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Better </a:t>
            </a:r>
            <a:r>
              <a:rPr lang="en" sz="1800" b="1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Suitable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for </a:t>
            </a:r>
            <a:r>
              <a:rPr lang="en" sz="1800" b="1">
                <a:solidFill>
                  <a:srgbClr val="274E13"/>
                </a:solidFill>
                <a:latin typeface="Georgia"/>
                <a:ea typeface="Georgia"/>
                <a:cs typeface="Georgia"/>
                <a:sym typeface="Georgia"/>
              </a:rPr>
              <a:t>Understanding Code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5" name="Google Shape;1075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119</a:t>
            </a:fld>
            <a:endParaRPr/>
          </a:p>
        </p:txBody>
      </p:sp>
      <p:sp>
        <p:nvSpPr>
          <p:cNvPr id="1076" name="Google Shape;1076;p103"/>
          <p:cNvSpPr/>
          <p:nvPr/>
        </p:nvSpPr>
        <p:spPr>
          <a:xfrm>
            <a:off x="5212700" y="2753650"/>
            <a:ext cx="3476100" cy="775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Georgia"/>
              <a:buAutoNum type="arabicPeriod"/>
            </a:pPr>
            <a:r>
              <a:rPr lang="en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CuBERT - Kanade </a:t>
            </a:r>
            <a:r>
              <a:rPr lang="en" i="1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et. al.</a:t>
            </a:r>
            <a:r>
              <a:rPr lang="en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2020.</a:t>
            </a:r>
            <a:endParaRPr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Georgia"/>
              <a:buAutoNum type="arabicPeriod"/>
            </a:pPr>
            <a:r>
              <a:rPr lang="en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CodeBERT - Feng </a:t>
            </a:r>
            <a:r>
              <a:rPr lang="en" i="1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et. al.</a:t>
            </a:r>
            <a:r>
              <a:rPr lang="en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2020.</a:t>
            </a:r>
            <a:endParaRPr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Georgia"/>
              <a:buAutoNum type="arabicPeriod"/>
            </a:pPr>
            <a:r>
              <a:rPr lang="en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GraphCodeBERT - Guo </a:t>
            </a:r>
            <a:r>
              <a:rPr lang="en" i="1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et. al.</a:t>
            </a:r>
            <a:r>
              <a:rPr lang="en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 2021</a:t>
            </a:r>
            <a:endParaRPr>
              <a:solidFill>
                <a:srgbClr val="0000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226" name="Google Shape;226;p27"/>
          <p:cNvGraphicFramePr/>
          <p:nvPr>
            <p:extLst>
              <p:ext uri="{D42A27DB-BD31-4B8C-83A1-F6EECF244321}">
                <p14:modId xmlns:p14="http://schemas.microsoft.com/office/powerpoint/2010/main" val="968234358"/>
              </p:ext>
            </p:extLst>
          </p:nvPr>
        </p:nvGraphicFramePr>
        <p:xfrm>
          <a:off x="323402" y="236400"/>
          <a:ext cx="8651787" cy="4088175"/>
        </p:xfrm>
        <a:graphic>
          <a:graphicData uri="http://schemas.openxmlformats.org/drawingml/2006/table">
            <a:tbl>
              <a:tblPr>
                <a:noFill/>
                <a:tableStyleId>{68D9A7AF-C877-446F-A0D7-CA929747E00A}</a:tableStyleId>
              </a:tblPr>
              <a:tblGrid>
                <a:gridCol w="3261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71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3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76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9907">
                  <a:extLst>
                    <a:ext uri="{9D8B030D-6E8A-4147-A177-3AD203B41FA5}">
                      <a16:colId xmlns:a16="http://schemas.microsoft.com/office/drawing/2014/main" val="731326321"/>
                    </a:ext>
                  </a:extLst>
                </a:gridCol>
              </a:tblGrid>
              <a:tr h="522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</a:t>
                      </a:r>
                      <a:endParaRPr sz="1200" dirty="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Concrete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Code</a:t>
                      </a:r>
                      <a:endParaRPr sz="1200" dirty="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Syntactic Correctness</a:t>
                      </a:r>
                      <a:endParaRPr sz="1200" dirty="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Contextual Correctness</a:t>
                      </a:r>
                      <a:endParaRPr sz="1200" dirty="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Code Naturalness</a:t>
                      </a:r>
                      <a:endParaRPr sz="1200" dirty="0">
                        <a:solidFill>
                          <a:schemeClr val="lt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Multi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lt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Modality</a:t>
                      </a:r>
                    </a:p>
                  </a:txBody>
                  <a:tcPr marL="91425" marR="91425" marT="45700" marB="4570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M. Tufano </a:t>
                      </a:r>
                      <a:r>
                        <a:rPr lang="en" sz="1200" i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et. al.</a:t>
                      </a: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ASE 2018 [6], ICSE 2019 [7]</a:t>
                      </a:r>
                      <a:endParaRPr sz="12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SequenceR - Chen </a:t>
                      </a:r>
                      <a:r>
                        <a:rPr lang="en" sz="1200" i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et. al. </a:t>
                      </a: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TSE 2019 [9]</a:t>
                      </a:r>
                      <a:endParaRPr sz="12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CODIT - TSE 2020</a:t>
                      </a:r>
                      <a:endParaRPr sz="1200"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CodeBERT* - Feng </a:t>
                      </a:r>
                      <a:r>
                        <a:rPr lang="en" sz="1200" i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et. al.</a:t>
                      </a: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EMNLP 2020 [11]</a:t>
                      </a:r>
                      <a:endParaRPr sz="12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PLBART - NAACL 2021</a:t>
                      </a:r>
                      <a:endParaRPr sz="1200"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CoCoNut - Lutellier </a:t>
                      </a:r>
                      <a:r>
                        <a:rPr lang="en" sz="1200" i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et. al.</a:t>
                      </a: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ISSTA 2020 [12]</a:t>
                      </a:r>
                      <a:endParaRPr sz="12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R. Tufano </a:t>
                      </a:r>
                      <a:r>
                        <a:rPr lang="en" sz="1200" i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et. al.</a:t>
                      </a:r>
                      <a:r>
                        <a:rPr lang="en" sz="1200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- ICSE 2021 [10]</a:t>
                      </a:r>
                      <a:endParaRPr sz="1200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MODIT – ASE 2021</a:t>
                      </a:r>
                      <a:endParaRPr sz="1200"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NatGen – FSE 2022</a:t>
                      </a:r>
                      <a:endParaRPr sz="1200"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  <a:alpha val="264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  <a:alpha val="264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  <a:alpha val="264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  <a:alpha val="264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  <a:alpha val="264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45700" marB="45700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40000"/>
                        <a:lumOff val="60000"/>
                        <a:alpha val="264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239" name="Google Shape;239;p27"/>
          <p:cNvGrpSpPr/>
          <p:nvPr/>
        </p:nvGrpSpPr>
        <p:grpSpPr>
          <a:xfrm>
            <a:off x="924788" y="4425425"/>
            <a:ext cx="7386600" cy="405475"/>
            <a:chOff x="996325" y="4882625"/>
            <a:chExt cx="7386600" cy="405475"/>
          </a:xfrm>
        </p:grpSpPr>
        <p:grpSp>
          <p:nvGrpSpPr>
            <p:cNvPr id="240" name="Google Shape;240;p27"/>
            <p:cNvGrpSpPr/>
            <p:nvPr/>
          </p:nvGrpSpPr>
          <p:grpSpPr>
            <a:xfrm>
              <a:off x="996325" y="4882625"/>
              <a:ext cx="1849950" cy="400200"/>
              <a:chOff x="757425" y="4793000"/>
              <a:chExt cx="1849950" cy="400200"/>
            </a:xfrm>
          </p:grpSpPr>
          <p:pic>
            <p:nvPicPr>
              <p:cNvPr id="241" name="Google Shape;241;p27"/>
              <p:cNvPicPr preferRelativeResize="0"/>
              <p:nvPr/>
            </p:nvPicPr>
            <p:blipFill rotWithShape="1">
              <a:blip r:embed="rId3">
                <a:alphaModFix/>
              </a:blip>
              <a:srcRect l="5349" t="15424" r="49999" b="27340"/>
              <a:stretch/>
            </p:blipFill>
            <p:spPr>
              <a:xfrm>
                <a:off x="757425" y="4868625"/>
                <a:ext cx="227849" cy="2489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2" name="Google Shape;242;p27"/>
              <p:cNvSpPr txBox="1"/>
              <p:nvPr/>
            </p:nvSpPr>
            <p:spPr>
              <a:xfrm>
                <a:off x="985275" y="4793000"/>
                <a:ext cx="162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eorgia"/>
                    <a:ea typeface="Georgia"/>
                    <a:cs typeface="Georgia"/>
                    <a:sym typeface="Georgia"/>
                  </a:rPr>
                  <a:t>Used/Guaranteed</a:t>
                </a:r>
                <a:endParaRPr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grpSp>
          <p:nvGrpSpPr>
            <p:cNvPr id="243" name="Google Shape;243;p27"/>
            <p:cNvGrpSpPr/>
            <p:nvPr/>
          </p:nvGrpSpPr>
          <p:grpSpPr>
            <a:xfrm>
              <a:off x="3059837" y="4887900"/>
              <a:ext cx="1330088" cy="400200"/>
              <a:chOff x="3278137" y="4798275"/>
              <a:chExt cx="1330088" cy="400200"/>
            </a:xfrm>
          </p:grpSpPr>
          <p:pic>
            <p:nvPicPr>
              <p:cNvPr id="244" name="Google Shape;244;p27"/>
              <p:cNvPicPr preferRelativeResize="0"/>
              <p:nvPr/>
            </p:nvPicPr>
            <p:blipFill rotWithShape="1">
              <a:blip r:embed="rId3">
                <a:alphaModFix/>
              </a:blip>
              <a:srcRect l="49959" t="13472" b="29292"/>
              <a:stretch/>
            </p:blipFill>
            <p:spPr>
              <a:xfrm>
                <a:off x="3278137" y="4868623"/>
                <a:ext cx="255350" cy="24896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5" name="Google Shape;245;p27"/>
              <p:cNvSpPr txBox="1"/>
              <p:nvPr/>
            </p:nvSpPr>
            <p:spPr>
              <a:xfrm>
                <a:off x="3430425" y="4798275"/>
                <a:ext cx="1177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eorgia"/>
                    <a:ea typeface="Georgia"/>
                    <a:cs typeface="Georgia"/>
                    <a:sym typeface="Georgia"/>
                  </a:rPr>
                  <a:t>Not Used</a:t>
                </a:r>
                <a:endParaRPr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grpSp>
          <p:nvGrpSpPr>
            <p:cNvPr id="246" name="Google Shape;246;p27"/>
            <p:cNvGrpSpPr/>
            <p:nvPr/>
          </p:nvGrpSpPr>
          <p:grpSpPr>
            <a:xfrm>
              <a:off x="4400500" y="4887900"/>
              <a:ext cx="1513425" cy="400200"/>
              <a:chOff x="5609400" y="4798275"/>
              <a:chExt cx="1513425" cy="400200"/>
            </a:xfrm>
          </p:grpSpPr>
          <p:pic>
            <p:nvPicPr>
              <p:cNvPr id="247" name="Google Shape;247;p27"/>
              <p:cNvPicPr preferRelativeResize="0"/>
              <p:nvPr/>
            </p:nvPicPr>
            <p:blipFill rotWithShape="1">
              <a:blip r:embed="rId4">
                <a:alphaModFix/>
              </a:blip>
              <a:srcRect l="8012" t="12957" r="8179" b="12704"/>
              <a:stretch/>
            </p:blipFill>
            <p:spPr>
              <a:xfrm>
                <a:off x="5609400" y="4869266"/>
                <a:ext cx="255349" cy="2476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" name="Google Shape;248;p27"/>
              <p:cNvSpPr txBox="1"/>
              <p:nvPr/>
            </p:nvSpPr>
            <p:spPr>
              <a:xfrm>
                <a:off x="5792625" y="4798275"/>
                <a:ext cx="1330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eorgia"/>
                    <a:ea typeface="Georgia"/>
                    <a:cs typeface="Georgia"/>
                    <a:sym typeface="Georgia"/>
                  </a:rPr>
                  <a:t>No guarantee</a:t>
                </a:r>
                <a:endParaRPr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grpSp>
          <p:nvGrpSpPr>
            <p:cNvPr id="249" name="Google Shape;249;p27"/>
            <p:cNvGrpSpPr/>
            <p:nvPr/>
          </p:nvGrpSpPr>
          <p:grpSpPr>
            <a:xfrm>
              <a:off x="6223725" y="4887900"/>
              <a:ext cx="2159200" cy="400200"/>
              <a:chOff x="7508825" y="4798275"/>
              <a:chExt cx="2159200" cy="400200"/>
            </a:xfrm>
          </p:grpSpPr>
          <p:pic>
            <p:nvPicPr>
              <p:cNvPr id="250" name="Google Shape;250;p27"/>
              <p:cNvPicPr preferRelativeResize="0"/>
              <p:nvPr/>
            </p:nvPicPr>
            <p:blipFill rotWithShape="1">
              <a:blip r:embed="rId5">
                <a:alphaModFix/>
              </a:blip>
              <a:srcRect l="12424" t="12017" r="17771" b="18797"/>
              <a:stretch/>
            </p:blipFill>
            <p:spPr>
              <a:xfrm>
                <a:off x="7508825" y="4866552"/>
                <a:ext cx="255350" cy="25309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1" name="Google Shape;251;p27"/>
              <p:cNvSpPr txBox="1"/>
              <p:nvPr/>
            </p:nvSpPr>
            <p:spPr>
              <a:xfrm>
                <a:off x="7773825" y="4798275"/>
                <a:ext cx="1894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Georgia"/>
                    <a:ea typeface="Georgia"/>
                    <a:cs typeface="Georgia"/>
                    <a:sym typeface="Georgia"/>
                  </a:rPr>
                  <a:t>Empirical guarantee</a:t>
                </a:r>
                <a:endParaRPr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229ACB-7D9A-7333-4366-D69379C9EAF0}"/>
              </a:ext>
            </a:extLst>
          </p:cNvPr>
          <p:cNvGrpSpPr/>
          <p:nvPr/>
        </p:nvGrpSpPr>
        <p:grpSpPr>
          <a:xfrm>
            <a:off x="3955621" y="827361"/>
            <a:ext cx="255350" cy="3400702"/>
            <a:chOff x="4054934" y="827361"/>
            <a:chExt cx="255350" cy="3400702"/>
          </a:xfrm>
        </p:grpSpPr>
        <p:pic>
          <p:nvPicPr>
            <p:cNvPr id="228" name="Google Shape;228;p27"/>
            <p:cNvPicPr preferRelativeResize="0"/>
            <p:nvPr/>
          </p:nvPicPr>
          <p:blipFill rotWithShape="1">
            <a:blip r:embed="rId3">
              <a:alphaModFix/>
            </a:blip>
            <a:srcRect l="49959" t="13472" b="29292"/>
            <a:stretch/>
          </p:blipFill>
          <p:spPr>
            <a:xfrm>
              <a:off x="4054934" y="827361"/>
              <a:ext cx="255350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4068685" y="1222925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4068685" y="1619788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4068685" y="2426017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4054935" y="2835267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27"/>
            <p:cNvPicPr preferRelativeResize="0"/>
            <p:nvPr/>
          </p:nvPicPr>
          <p:blipFill rotWithShape="1">
            <a:blip r:embed="rId3">
              <a:alphaModFix/>
            </a:blip>
            <a:srcRect l="49959" t="13472" b="29292"/>
            <a:stretch/>
          </p:blipFill>
          <p:spPr>
            <a:xfrm>
              <a:off x="4054934" y="3201978"/>
              <a:ext cx="255350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4068685" y="3587042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4068685" y="2015069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4068685" y="3979102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B856DF-9568-5263-92BA-73555EED36FB}"/>
              </a:ext>
            </a:extLst>
          </p:cNvPr>
          <p:cNvGrpSpPr/>
          <p:nvPr/>
        </p:nvGrpSpPr>
        <p:grpSpPr>
          <a:xfrm>
            <a:off x="8299773" y="806484"/>
            <a:ext cx="255350" cy="3400042"/>
            <a:chOff x="6903343" y="818925"/>
            <a:chExt cx="255350" cy="3400042"/>
          </a:xfrm>
        </p:grpSpPr>
        <p:pic>
          <p:nvPicPr>
            <p:cNvPr id="230" name="Google Shape;230;p27"/>
            <p:cNvPicPr preferRelativeResize="0"/>
            <p:nvPr/>
          </p:nvPicPr>
          <p:blipFill rotWithShape="1">
            <a:blip r:embed="rId3">
              <a:alphaModFix/>
            </a:blip>
            <a:srcRect l="49959" t="13472" b="29292"/>
            <a:stretch/>
          </p:blipFill>
          <p:spPr>
            <a:xfrm>
              <a:off x="6903343" y="818925"/>
              <a:ext cx="255350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7"/>
            <p:cNvPicPr preferRelativeResize="0"/>
            <p:nvPr/>
          </p:nvPicPr>
          <p:blipFill rotWithShape="1">
            <a:blip r:embed="rId3">
              <a:alphaModFix/>
            </a:blip>
            <a:srcRect l="49959" t="13472" b="29292"/>
            <a:stretch/>
          </p:blipFill>
          <p:spPr>
            <a:xfrm>
              <a:off x="6903343" y="1215787"/>
              <a:ext cx="255350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7"/>
            <p:cNvPicPr preferRelativeResize="0"/>
            <p:nvPr/>
          </p:nvPicPr>
          <p:blipFill rotWithShape="1">
            <a:blip r:embed="rId3">
              <a:alphaModFix/>
            </a:blip>
            <a:srcRect l="49959" t="13472" b="29292"/>
            <a:stretch/>
          </p:blipFill>
          <p:spPr>
            <a:xfrm>
              <a:off x="6903343" y="1611350"/>
              <a:ext cx="255350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7"/>
            <p:cNvPicPr preferRelativeResize="0"/>
            <p:nvPr/>
          </p:nvPicPr>
          <p:blipFill rotWithShape="1">
            <a:blip r:embed="rId3">
              <a:alphaModFix/>
            </a:blip>
            <a:srcRect l="49959" t="13472" b="29292"/>
            <a:stretch/>
          </p:blipFill>
          <p:spPr>
            <a:xfrm>
              <a:off x="6903343" y="2420179"/>
              <a:ext cx="255350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6903344" y="2832031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6917094" y="3186144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6917094" y="3589006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7"/>
            <p:cNvPicPr preferRelativeResize="0"/>
            <p:nvPr/>
          </p:nvPicPr>
          <p:blipFill rotWithShape="1">
            <a:blip r:embed="rId3">
              <a:alphaModFix/>
            </a:blip>
            <a:srcRect l="49959" t="13472" b="29292"/>
            <a:stretch/>
          </p:blipFill>
          <p:spPr>
            <a:xfrm>
              <a:off x="6903343" y="2009231"/>
              <a:ext cx="255350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6908951" y="3970006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AD7688-C25B-3DAF-89B5-165DE9E0757E}"/>
              </a:ext>
            </a:extLst>
          </p:cNvPr>
          <p:cNvGrpSpPr/>
          <p:nvPr/>
        </p:nvGrpSpPr>
        <p:grpSpPr>
          <a:xfrm>
            <a:off x="4956060" y="818925"/>
            <a:ext cx="282861" cy="3415094"/>
            <a:chOff x="5244210" y="828003"/>
            <a:chExt cx="282861" cy="3415094"/>
          </a:xfrm>
        </p:grpSpPr>
        <p:pic>
          <p:nvPicPr>
            <p:cNvPr id="227" name="Google Shape;227;p27"/>
            <p:cNvPicPr preferRelativeResize="0"/>
            <p:nvPr/>
          </p:nvPicPr>
          <p:blipFill rotWithShape="1">
            <a:blip r:embed="rId4">
              <a:alphaModFix/>
            </a:blip>
            <a:srcRect l="8012" t="12957" r="8179" b="12704"/>
            <a:stretch/>
          </p:blipFill>
          <p:spPr>
            <a:xfrm>
              <a:off x="5271722" y="828003"/>
              <a:ext cx="255349" cy="247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7"/>
            <p:cNvPicPr preferRelativeResize="0"/>
            <p:nvPr/>
          </p:nvPicPr>
          <p:blipFill rotWithShape="1">
            <a:blip r:embed="rId4">
              <a:alphaModFix/>
            </a:blip>
            <a:srcRect l="8012" t="12957" r="8179" b="12704"/>
            <a:stretch/>
          </p:blipFill>
          <p:spPr>
            <a:xfrm>
              <a:off x="5271710" y="1224866"/>
              <a:ext cx="255349" cy="247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27"/>
            <p:cNvPicPr preferRelativeResize="0"/>
            <p:nvPr/>
          </p:nvPicPr>
          <p:blipFill rotWithShape="1">
            <a:blip r:embed="rId3">
              <a:alphaModFix/>
            </a:blip>
            <a:srcRect l="5349" t="15424" r="49999" b="27340"/>
            <a:stretch/>
          </p:blipFill>
          <p:spPr>
            <a:xfrm>
              <a:off x="5271710" y="1622388"/>
              <a:ext cx="227849" cy="2489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7"/>
            <p:cNvPicPr preferRelativeResize="0"/>
            <p:nvPr/>
          </p:nvPicPr>
          <p:blipFill rotWithShape="1">
            <a:blip r:embed="rId5">
              <a:alphaModFix/>
            </a:blip>
            <a:srcRect l="12424" t="12017" r="17771" b="18797"/>
            <a:stretch/>
          </p:blipFill>
          <p:spPr>
            <a:xfrm>
              <a:off x="5257960" y="2429156"/>
              <a:ext cx="255350" cy="253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7"/>
            <p:cNvPicPr preferRelativeResize="0"/>
            <p:nvPr/>
          </p:nvPicPr>
          <p:blipFill rotWithShape="1">
            <a:blip r:embed="rId4">
              <a:alphaModFix/>
            </a:blip>
            <a:srcRect l="8012" t="12957" r="8179" b="12704"/>
            <a:stretch/>
          </p:blipFill>
          <p:spPr>
            <a:xfrm>
              <a:off x="5244210" y="2843083"/>
              <a:ext cx="255349" cy="247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7"/>
            <p:cNvPicPr preferRelativeResize="0"/>
            <p:nvPr/>
          </p:nvPicPr>
          <p:blipFill rotWithShape="1">
            <a:blip r:embed="rId4">
              <a:alphaModFix/>
            </a:blip>
            <a:srcRect l="8012" t="12957" r="8179" b="12704"/>
            <a:stretch/>
          </p:blipFill>
          <p:spPr>
            <a:xfrm>
              <a:off x="5257960" y="3197196"/>
              <a:ext cx="255349" cy="247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27"/>
            <p:cNvPicPr preferRelativeResize="0"/>
            <p:nvPr/>
          </p:nvPicPr>
          <p:blipFill rotWithShape="1">
            <a:blip r:embed="rId5">
              <a:alphaModFix/>
            </a:blip>
            <a:srcRect l="12424" t="12017" r="17771" b="18797"/>
            <a:stretch/>
          </p:blipFill>
          <p:spPr>
            <a:xfrm>
              <a:off x="5257960" y="3602681"/>
              <a:ext cx="255350" cy="253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27"/>
            <p:cNvPicPr preferRelativeResize="0"/>
            <p:nvPr/>
          </p:nvPicPr>
          <p:blipFill rotWithShape="1">
            <a:blip r:embed="rId5">
              <a:alphaModFix/>
            </a:blip>
            <a:srcRect l="12424" t="12017" r="17771" b="18797"/>
            <a:stretch/>
          </p:blipFill>
          <p:spPr>
            <a:xfrm>
              <a:off x="5257960" y="2018208"/>
              <a:ext cx="255350" cy="253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265;p27">
              <a:extLst>
                <a:ext uri="{FF2B5EF4-FFF2-40B4-BE49-F238E27FC236}">
                  <a16:creationId xmlns:a16="http://schemas.microsoft.com/office/drawing/2014/main" id="{449958EF-6156-8015-6FD9-433FF741AAD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2424" t="12017" r="17771" b="18797"/>
            <a:stretch/>
          </p:blipFill>
          <p:spPr>
            <a:xfrm>
              <a:off x="5271710" y="3989999"/>
              <a:ext cx="255350" cy="2530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5FA04E5-7AE6-1C3B-7424-3A06B740D6A7}"/>
              </a:ext>
            </a:extLst>
          </p:cNvPr>
          <p:cNvGrpSpPr/>
          <p:nvPr/>
        </p:nvGrpSpPr>
        <p:grpSpPr>
          <a:xfrm>
            <a:off x="6107073" y="827361"/>
            <a:ext cx="269100" cy="3399400"/>
            <a:chOff x="6501160" y="828003"/>
            <a:chExt cx="269100" cy="3399400"/>
          </a:xfrm>
        </p:grpSpPr>
        <p:pic>
          <p:nvPicPr>
            <p:cNvPr id="229" name="Google Shape;229;p27"/>
            <p:cNvPicPr preferRelativeResize="0"/>
            <p:nvPr/>
          </p:nvPicPr>
          <p:blipFill rotWithShape="1">
            <a:blip r:embed="rId4">
              <a:alphaModFix/>
            </a:blip>
            <a:srcRect l="8012" t="12957" r="8179" b="12704"/>
            <a:stretch/>
          </p:blipFill>
          <p:spPr>
            <a:xfrm>
              <a:off x="6514910" y="828003"/>
              <a:ext cx="255349" cy="247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7"/>
            <p:cNvPicPr preferRelativeResize="0"/>
            <p:nvPr/>
          </p:nvPicPr>
          <p:blipFill rotWithShape="1">
            <a:blip r:embed="rId4">
              <a:alphaModFix/>
            </a:blip>
            <a:srcRect l="8012" t="12957" r="8179" b="12704"/>
            <a:stretch/>
          </p:blipFill>
          <p:spPr>
            <a:xfrm>
              <a:off x="6514910" y="1224866"/>
              <a:ext cx="255349" cy="247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27"/>
            <p:cNvPicPr preferRelativeResize="0"/>
            <p:nvPr/>
          </p:nvPicPr>
          <p:blipFill rotWithShape="1">
            <a:blip r:embed="rId4">
              <a:alphaModFix/>
            </a:blip>
            <a:srcRect l="8012" t="12957" r="8179" b="12704"/>
            <a:stretch/>
          </p:blipFill>
          <p:spPr>
            <a:xfrm>
              <a:off x="6514910" y="1621728"/>
              <a:ext cx="255349" cy="247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3" name="Google Shape;253;p27"/>
            <p:cNvPicPr preferRelativeResize="0"/>
            <p:nvPr/>
          </p:nvPicPr>
          <p:blipFill rotWithShape="1">
            <a:blip r:embed="rId5">
              <a:alphaModFix/>
            </a:blip>
            <a:srcRect l="12424" t="12017" r="17771" b="18797"/>
            <a:stretch/>
          </p:blipFill>
          <p:spPr>
            <a:xfrm>
              <a:off x="6514910" y="2427843"/>
              <a:ext cx="255350" cy="253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7"/>
            <p:cNvPicPr preferRelativeResize="0"/>
            <p:nvPr/>
          </p:nvPicPr>
          <p:blipFill rotWithShape="1">
            <a:blip r:embed="rId4">
              <a:alphaModFix/>
            </a:blip>
            <a:srcRect l="8012" t="12957" r="8179" b="12704"/>
            <a:stretch/>
          </p:blipFill>
          <p:spPr>
            <a:xfrm>
              <a:off x="6501160" y="2841108"/>
              <a:ext cx="255349" cy="247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7"/>
            <p:cNvPicPr preferRelativeResize="0"/>
            <p:nvPr/>
          </p:nvPicPr>
          <p:blipFill rotWithShape="1">
            <a:blip r:embed="rId4">
              <a:alphaModFix/>
            </a:blip>
            <a:srcRect l="8012" t="12957" r="8179" b="12704"/>
            <a:stretch/>
          </p:blipFill>
          <p:spPr>
            <a:xfrm>
              <a:off x="6514910" y="3195221"/>
              <a:ext cx="255349" cy="247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27"/>
            <p:cNvPicPr preferRelativeResize="0"/>
            <p:nvPr/>
          </p:nvPicPr>
          <p:blipFill rotWithShape="1">
            <a:blip r:embed="rId5">
              <a:alphaModFix/>
            </a:blip>
            <a:srcRect l="12424" t="12017" r="17771" b="18797"/>
            <a:stretch/>
          </p:blipFill>
          <p:spPr>
            <a:xfrm>
              <a:off x="6514910" y="3601369"/>
              <a:ext cx="255350" cy="253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27"/>
            <p:cNvPicPr preferRelativeResize="0"/>
            <p:nvPr/>
          </p:nvPicPr>
          <p:blipFill rotWithShape="1">
            <a:blip r:embed="rId5">
              <a:alphaModFix/>
            </a:blip>
            <a:srcRect l="12424" t="12017" r="17771" b="18797"/>
            <a:stretch/>
          </p:blipFill>
          <p:spPr>
            <a:xfrm>
              <a:off x="6514910" y="2016896"/>
              <a:ext cx="255350" cy="253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265;p27">
              <a:extLst>
                <a:ext uri="{FF2B5EF4-FFF2-40B4-BE49-F238E27FC236}">
                  <a16:creationId xmlns:a16="http://schemas.microsoft.com/office/drawing/2014/main" id="{B0CE642E-5268-6F1F-2B99-6E92AE49A6D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2424" t="12017" r="17771" b="18797"/>
            <a:stretch/>
          </p:blipFill>
          <p:spPr>
            <a:xfrm>
              <a:off x="6514909" y="3974305"/>
              <a:ext cx="255350" cy="2530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" name="Google Shape;255;p27">
            <a:extLst>
              <a:ext uri="{FF2B5EF4-FFF2-40B4-BE49-F238E27FC236}">
                <a16:creationId xmlns:a16="http://schemas.microsoft.com/office/drawing/2014/main" id="{50ECD456-9F88-B12F-4A06-A428B3BB2F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959" t="13472" b="29292"/>
          <a:stretch/>
        </p:blipFill>
        <p:spPr>
          <a:xfrm>
            <a:off x="7236613" y="3197904"/>
            <a:ext cx="255350" cy="24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233;p27">
            <a:extLst>
              <a:ext uri="{FF2B5EF4-FFF2-40B4-BE49-F238E27FC236}">
                <a16:creationId xmlns:a16="http://schemas.microsoft.com/office/drawing/2014/main" id="{490534EE-9B99-159D-1F0E-4F2042B7FC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012" t="12957" r="8179" b="12704"/>
          <a:stretch/>
        </p:blipFill>
        <p:spPr>
          <a:xfrm>
            <a:off x="7210298" y="1231222"/>
            <a:ext cx="255349" cy="24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237;p27">
            <a:extLst>
              <a:ext uri="{FF2B5EF4-FFF2-40B4-BE49-F238E27FC236}">
                <a16:creationId xmlns:a16="http://schemas.microsoft.com/office/drawing/2014/main" id="{12E29CAE-EDB0-3FAB-DD4F-0F063D56F7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012" t="12957" r="8179" b="12704"/>
          <a:stretch/>
        </p:blipFill>
        <p:spPr>
          <a:xfrm>
            <a:off x="7210298" y="1640880"/>
            <a:ext cx="255349" cy="24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229;p27">
            <a:extLst>
              <a:ext uri="{FF2B5EF4-FFF2-40B4-BE49-F238E27FC236}">
                <a16:creationId xmlns:a16="http://schemas.microsoft.com/office/drawing/2014/main" id="{9F742B08-21E7-F2EC-8135-733F6F260B3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012" t="12957" r="8179" b="12704"/>
          <a:stretch/>
        </p:blipFill>
        <p:spPr>
          <a:xfrm>
            <a:off x="7210298" y="1987043"/>
            <a:ext cx="255349" cy="24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233;p27">
            <a:extLst>
              <a:ext uri="{FF2B5EF4-FFF2-40B4-BE49-F238E27FC236}">
                <a16:creationId xmlns:a16="http://schemas.microsoft.com/office/drawing/2014/main" id="{7884DB69-5BF2-8062-1EBF-E9AAC2F5808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012" t="12957" r="8179" b="12704"/>
          <a:stretch/>
        </p:blipFill>
        <p:spPr>
          <a:xfrm>
            <a:off x="7210298" y="2400928"/>
            <a:ext cx="255349" cy="24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237;p27">
            <a:extLst>
              <a:ext uri="{FF2B5EF4-FFF2-40B4-BE49-F238E27FC236}">
                <a16:creationId xmlns:a16="http://schemas.microsoft.com/office/drawing/2014/main" id="{39058C43-1292-01D4-28DB-B6EE0E860B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012" t="12957" r="8179" b="12704"/>
          <a:stretch/>
        </p:blipFill>
        <p:spPr>
          <a:xfrm>
            <a:off x="7210298" y="2810586"/>
            <a:ext cx="255349" cy="24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228;p27">
            <a:extLst>
              <a:ext uri="{FF2B5EF4-FFF2-40B4-BE49-F238E27FC236}">
                <a16:creationId xmlns:a16="http://schemas.microsoft.com/office/drawing/2014/main" id="{0EC1DF5D-2B3D-1B15-3405-C77423CD80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959" t="13472" b="29292"/>
          <a:stretch/>
        </p:blipFill>
        <p:spPr>
          <a:xfrm>
            <a:off x="7210297" y="818279"/>
            <a:ext cx="255350" cy="24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261;p27">
            <a:extLst>
              <a:ext uri="{FF2B5EF4-FFF2-40B4-BE49-F238E27FC236}">
                <a16:creationId xmlns:a16="http://schemas.microsoft.com/office/drawing/2014/main" id="{95AF33C0-A24B-5702-5C40-A7E1BB82D5E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8012" t="12957" r="8179" b="12704"/>
          <a:stretch/>
        </p:blipFill>
        <p:spPr>
          <a:xfrm>
            <a:off x="7236614" y="3593603"/>
            <a:ext cx="255349" cy="247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265;p27">
            <a:extLst>
              <a:ext uri="{FF2B5EF4-FFF2-40B4-BE49-F238E27FC236}">
                <a16:creationId xmlns:a16="http://schemas.microsoft.com/office/drawing/2014/main" id="{A039EFAA-B473-1E3D-750C-EA4F19F1126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2424" t="12017" r="17771" b="18797"/>
          <a:stretch/>
        </p:blipFill>
        <p:spPr>
          <a:xfrm>
            <a:off x="7210297" y="3979411"/>
            <a:ext cx="255350" cy="25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id="{425A5B72-E08E-88F8-A345-E72F1E461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A1915C-BAC7-91D4-6A7E-3BFEED77C4A6}"/>
              </a:ext>
            </a:extLst>
          </p:cNvPr>
          <p:cNvSpPr txBox="1"/>
          <p:nvPr/>
        </p:nvSpPr>
        <p:spPr>
          <a:xfrm>
            <a:off x="896450" y="4703705"/>
            <a:ext cx="8232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*</a:t>
            </a:r>
            <a:r>
              <a:rPr lang="en-US" sz="900" b="1" dirty="0"/>
              <a:t> While CodeBERT is an encoder only pretrained model, it has been used for program repair with a transformer decoder trained from scratch. </a:t>
            </a:r>
          </a:p>
        </p:txBody>
      </p:sp>
    </p:spTree>
  </p:cSld>
  <p:clrMapOvr>
    <a:masterClrMapping/>
  </p:clrMapOvr>
  <p:transition spd="med">
    <p:pull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120</a:t>
            </a:fld>
            <a:endParaRPr/>
          </a:p>
        </p:txBody>
      </p:sp>
      <p:pic>
        <p:nvPicPr>
          <p:cNvPr id="1082" name="Google Shape;108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975" y="955900"/>
            <a:ext cx="62960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04"/>
          <p:cNvSpPr/>
          <p:nvPr/>
        </p:nvSpPr>
        <p:spPr>
          <a:xfrm>
            <a:off x="1106075" y="3229850"/>
            <a:ext cx="6960300" cy="11517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Knowledge about </a:t>
            </a:r>
            <a:r>
              <a:rPr lang="en" sz="22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generation</a:t>
            </a:r>
            <a:r>
              <a:rPr lang="en" sz="2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2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is</a:t>
            </a:r>
            <a:r>
              <a:rPr lang="en" sz="2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200" b="1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" sz="2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200">
                <a:solidFill>
                  <a:srgbClr val="CC0000"/>
                </a:solidFill>
                <a:latin typeface="Georgia"/>
                <a:ea typeface="Georgia"/>
                <a:cs typeface="Georgia"/>
                <a:sym typeface="Georgia"/>
              </a:rPr>
              <a:t>embedded in Decoder</a:t>
            </a:r>
            <a:r>
              <a:rPr lang="en" sz="2200">
                <a:solidFill>
                  <a:srgbClr val="FF0000"/>
                </a:solidFill>
                <a:latin typeface="Georgia"/>
                <a:ea typeface="Georgia"/>
                <a:cs typeface="Georgia"/>
                <a:sym typeface="Georgia"/>
              </a:rPr>
              <a:t>. </a:t>
            </a:r>
            <a:endParaRPr sz="2200">
              <a:solidFill>
                <a:srgbClr val="FF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pull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121</a:t>
            </a:fld>
            <a:endParaRPr/>
          </a:p>
        </p:txBody>
      </p:sp>
      <p:sp>
        <p:nvSpPr>
          <p:cNvPr id="1136" name="Google Shape;1136;p109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>
                <a:latin typeface="Georgia"/>
                <a:ea typeface="Georgia"/>
                <a:cs typeface="Georgia"/>
                <a:sym typeface="Georgia"/>
              </a:rPr>
              <a:t>CodeBERT vs. CodeGPT vs. PLBART</a:t>
            </a:r>
            <a:endParaRPr sz="252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137" name="Google Shape;1137;p109"/>
          <p:cNvGrpSpPr/>
          <p:nvPr/>
        </p:nvGrpSpPr>
        <p:grpSpPr>
          <a:xfrm>
            <a:off x="164400" y="1139350"/>
            <a:ext cx="4338125" cy="1557575"/>
            <a:chOff x="164400" y="1291750"/>
            <a:chExt cx="4338125" cy="1557575"/>
          </a:xfrm>
        </p:grpSpPr>
        <p:sp>
          <p:nvSpPr>
            <p:cNvPr id="1138" name="Google Shape;1138;p109"/>
            <p:cNvSpPr/>
            <p:nvPr/>
          </p:nvSpPr>
          <p:spPr>
            <a:xfrm>
              <a:off x="164400" y="1291750"/>
              <a:ext cx="4338000" cy="1458300"/>
            </a:xfrm>
            <a:prstGeom prst="roundRect">
              <a:avLst>
                <a:gd name="adj" fmla="val 72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109"/>
            <p:cNvGrpSpPr/>
            <p:nvPr/>
          </p:nvGrpSpPr>
          <p:grpSpPr>
            <a:xfrm>
              <a:off x="240325" y="1390900"/>
              <a:ext cx="4262200" cy="1458425"/>
              <a:chOff x="240325" y="1390900"/>
              <a:chExt cx="4262200" cy="1458425"/>
            </a:xfrm>
          </p:grpSpPr>
          <p:pic>
            <p:nvPicPr>
              <p:cNvPr id="1140" name="Google Shape;1140;p109"/>
              <p:cNvPicPr preferRelativeResize="0"/>
              <p:nvPr/>
            </p:nvPicPr>
            <p:blipFill rotWithShape="1">
              <a:blip r:embed="rId3">
                <a:alphaModFix/>
              </a:blip>
              <a:srcRect l="6664"/>
              <a:stretch/>
            </p:blipFill>
            <p:spPr>
              <a:xfrm>
                <a:off x="240325" y="1390900"/>
                <a:ext cx="4262200" cy="1148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41" name="Google Shape;1141;p109"/>
              <p:cNvSpPr txBox="1"/>
              <p:nvPr/>
            </p:nvSpPr>
            <p:spPr>
              <a:xfrm>
                <a:off x="2029275" y="2449125"/>
                <a:ext cx="684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Times New Roman"/>
                    <a:ea typeface="Times New Roman"/>
                    <a:cs typeface="Times New Roman"/>
                    <a:sym typeface="Times New Roman"/>
                  </a:rPr>
                  <a:t>BERT</a:t>
                </a:r>
                <a:endParaRPr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</p:grpSp>
      <p:grpSp>
        <p:nvGrpSpPr>
          <p:cNvPr id="1142" name="Google Shape;1142;p109"/>
          <p:cNvGrpSpPr/>
          <p:nvPr/>
        </p:nvGrpSpPr>
        <p:grpSpPr>
          <a:xfrm>
            <a:off x="4660200" y="1139350"/>
            <a:ext cx="4338000" cy="1557575"/>
            <a:chOff x="4736400" y="1291750"/>
            <a:chExt cx="4338000" cy="1557575"/>
          </a:xfrm>
        </p:grpSpPr>
        <p:pic>
          <p:nvPicPr>
            <p:cNvPr id="1143" name="Google Shape;1143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07325" y="1428231"/>
              <a:ext cx="4262199" cy="10737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4" name="Google Shape;1144;p109"/>
            <p:cNvSpPr txBox="1"/>
            <p:nvPr/>
          </p:nvSpPr>
          <p:spPr>
            <a:xfrm>
              <a:off x="6664080" y="2449125"/>
              <a:ext cx="54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GPT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45" name="Google Shape;1145;p109"/>
            <p:cNvSpPr/>
            <p:nvPr/>
          </p:nvSpPr>
          <p:spPr>
            <a:xfrm>
              <a:off x="4736400" y="1291750"/>
              <a:ext cx="4338000" cy="1458300"/>
            </a:xfrm>
            <a:prstGeom prst="roundRect">
              <a:avLst>
                <a:gd name="adj" fmla="val 72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109"/>
          <p:cNvGrpSpPr/>
          <p:nvPr/>
        </p:nvGrpSpPr>
        <p:grpSpPr>
          <a:xfrm>
            <a:off x="1904125" y="2815750"/>
            <a:ext cx="5335751" cy="1771275"/>
            <a:chOff x="1904125" y="2891950"/>
            <a:chExt cx="5335751" cy="1771275"/>
          </a:xfrm>
        </p:grpSpPr>
        <p:pic>
          <p:nvPicPr>
            <p:cNvPr id="1147" name="Google Shape;1147;p1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04125" y="2920732"/>
              <a:ext cx="5335751" cy="1428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8" name="Google Shape;1148;p109"/>
            <p:cNvSpPr/>
            <p:nvPr/>
          </p:nvSpPr>
          <p:spPr>
            <a:xfrm>
              <a:off x="1981725" y="2891950"/>
              <a:ext cx="5231100" cy="1687500"/>
            </a:xfrm>
            <a:prstGeom prst="roundRect">
              <a:avLst>
                <a:gd name="adj" fmla="val 720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09"/>
            <p:cNvSpPr txBox="1"/>
            <p:nvPr/>
          </p:nvSpPr>
          <p:spPr>
            <a:xfrm>
              <a:off x="4229850" y="4263025"/>
              <a:ext cx="90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Times New Roman"/>
                  <a:ea typeface="Times New Roman"/>
                  <a:cs typeface="Times New Roman"/>
                  <a:sym typeface="Times New Roman"/>
                </a:rPr>
                <a:t>PLBART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302" y="1611950"/>
            <a:ext cx="7089383" cy="19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Code Editing with Encoder-Decoder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4" name="Google Shape;20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72898D7-6BE9-2320-3FBC-7B41E74155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726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Code Editing with Encoder-Decoder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663150" y="3847500"/>
            <a:ext cx="7817700" cy="85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Encoder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encodes the input code to a vector or matrix</a:t>
            </a:r>
            <a:r>
              <a:rPr lang="en" sz="1600" b="1"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6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663150" y="3847500"/>
            <a:ext cx="7817700" cy="850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351C75"/>
                </a:solidFill>
                <a:latin typeface="Courier New"/>
                <a:ea typeface="Courier New"/>
                <a:cs typeface="Courier New"/>
                <a:sym typeface="Courier New"/>
              </a:rPr>
              <a:t>Decoder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generates the edited code.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2" name="Google Shape;21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314" y="1611950"/>
            <a:ext cx="7089383" cy="19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3">
            <a:alphaModFix/>
          </a:blip>
          <a:srcRect r="40269"/>
          <a:stretch/>
        </p:blipFill>
        <p:spPr>
          <a:xfrm>
            <a:off x="1027326" y="1611950"/>
            <a:ext cx="4234550" cy="19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764707F-D0C6-3D1F-2049-D340672601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311700" y="1458675"/>
            <a:ext cx="8520600" cy="19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Desired Properties of </a:t>
            </a:r>
            <a:endParaRPr sz="4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Encoder and Decoder</a:t>
            </a:r>
            <a:endParaRPr sz="4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7F47131-63A8-36F3-E870-267CDF591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0225296E-0E22-48E2-AFD7-3ED77BDCD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2B49EAD-2EDF-4D53-9EF1-AD87647658FC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16</a:t>
            </a:fld>
            <a:endParaRPr lang="en" sz="900" dirty="0"/>
          </a:p>
        </p:txBody>
      </p:sp>
      <p:pic>
        <p:nvPicPr>
          <p:cNvPr id="7" name="Google Shape;188;p23">
            <a:extLst>
              <a:ext uri="{FF2B5EF4-FFF2-40B4-BE49-F238E27FC236}">
                <a16:creationId xmlns:a16="http://schemas.microsoft.com/office/drawing/2014/main" id="{FBC18F54-6973-4427-A715-8FD0A07C0E3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453" y="1734957"/>
            <a:ext cx="2806687" cy="209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90;p23">
            <a:extLst>
              <a:ext uri="{FF2B5EF4-FFF2-40B4-BE49-F238E27FC236}">
                <a16:creationId xmlns:a16="http://schemas.microsoft.com/office/drawing/2014/main" id="{F628897C-848A-4E3B-92A2-DC984002F915}"/>
              </a:ext>
            </a:extLst>
          </p:cNvPr>
          <p:cNvSpPr/>
          <p:nvPr/>
        </p:nvSpPr>
        <p:spPr>
          <a:xfrm>
            <a:off x="758044" y="3284576"/>
            <a:ext cx="1635630" cy="904133"/>
          </a:xfrm>
          <a:prstGeom prst="cloudCallout">
            <a:avLst>
              <a:gd name="adj1" fmla="val 40887"/>
              <a:gd name="adj2" fmla="val -96100"/>
            </a:avLst>
          </a:prstGeom>
          <a:solidFill>
            <a:schemeClr val="tx2">
              <a:lumMod val="20000"/>
              <a:lumOff val="8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050" b="1" dirty="0">
                <a:solidFill>
                  <a:srgbClr val="002060"/>
                </a:solidFill>
                <a:latin typeface="Poppins" panose="00000500000000000000" pitchFamily="2" charset="0"/>
                <a:ea typeface="Georgia"/>
                <a:cs typeface="Poppins" panose="00000500000000000000" pitchFamily="2" charset="0"/>
                <a:sym typeface="Georgia"/>
              </a:rPr>
              <a:t>Syntax Structure</a:t>
            </a:r>
            <a:endParaRPr sz="1050" b="1" dirty="0">
              <a:solidFill>
                <a:srgbClr val="10B312"/>
              </a:solidFill>
              <a:latin typeface="Poppins" panose="00000500000000000000" pitchFamily="2" charset="0"/>
              <a:ea typeface="Georgia"/>
              <a:cs typeface="Poppins" panose="00000500000000000000" pitchFamily="2" charset="0"/>
              <a:sym typeface="Georgi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787182-B245-FDF8-BAC7-71AC8698E4A1}"/>
              </a:ext>
            </a:extLst>
          </p:cNvPr>
          <p:cNvGrpSpPr/>
          <p:nvPr/>
        </p:nvGrpSpPr>
        <p:grpSpPr>
          <a:xfrm>
            <a:off x="3349446" y="1151091"/>
            <a:ext cx="5397363" cy="3291203"/>
            <a:chOff x="3349446" y="1151091"/>
            <a:chExt cx="5397363" cy="32912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788C64-34D6-46A6-82AB-DD59AE0E6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738" y="1501649"/>
              <a:ext cx="3240799" cy="24548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946DC8-7391-4B4D-8C52-BC0F6B9CB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04811" y="1501649"/>
              <a:ext cx="3240799" cy="2454870"/>
            </a:xfrm>
            <a:prstGeom prst="rect">
              <a:avLst/>
            </a:prstGeom>
          </p:spPr>
        </p:pic>
        <p:sp>
          <p:nvSpPr>
            <p:cNvPr id="13" name="Google Shape;190;p23">
              <a:extLst>
                <a:ext uri="{FF2B5EF4-FFF2-40B4-BE49-F238E27FC236}">
                  <a16:creationId xmlns:a16="http://schemas.microsoft.com/office/drawing/2014/main" id="{15CC2362-4FB2-4AE7-A662-F62249502A8C}"/>
                </a:ext>
              </a:extLst>
            </p:cNvPr>
            <p:cNvSpPr/>
            <p:nvPr/>
          </p:nvSpPr>
          <p:spPr>
            <a:xfrm>
              <a:off x="6770111" y="3637542"/>
              <a:ext cx="1976698" cy="804752"/>
            </a:xfrm>
            <a:prstGeom prst="cloudCallout">
              <a:avLst>
                <a:gd name="adj1" fmla="val -26793"/>
                <a:gd name="adj2" fmla="val -112066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050" b="1" dirty="0">
                  <a:solidFill>
                    <a:srgbClr val="002060"/>
                  </a:solidFill>
                  <a:latin typeface="Poppins" panose="00000500000000000000" pitchFamily="2" charset="0"/>
                  <a:ea typeface="Georgia"/>
                  <a:cs typeface="Poppins" panose="00000500000000000000" pitchFamily="2" charset="0"/>
                  <a:sym typeface="Georgia"/>
                </a:rPr>
                <a:t>Data</a:t>
              </a:r>
              <a:r>
                <a:rPr lang="en" sz="1050" dirty="0">
                  <a:latin typeface="Poppins" panose="00000500000000000000" pitchFamily="2" charset="0"/>
                  <a:ea typeface="Georgia"/>
                  <a:cs typeface="Poppins" panose="00000500000000000000" pitchFamily="2" charset="0"/>
                  <a:sym typeface="Georgia"/>
                </a:rPr>
                <a:t> Dependency</a:t>
              </a:r>
              <a:endParaRPr sz="1050" b="1" dirty="0">
                <a:solidFill>
                  <a:srgbClr val="10B312"/>
                </a:solidFill>
                <a:latin typeface="Poppins" panose="00000500000000000000" pitchFamily="2" charset="0"/>
                <a:ea typeface="Georgia"/>
                <a:cs typeface="Poppins" panose="00000500000000000000" pitchFamily="2" charset="0"/>
                <a:sym typeface="Georgia"/>
              </a:endParaRPr>
            </a:p>
          </p:txBody>
        </p:sp>
        <p:sp>
          <p:nvSpPr>
            <p:cNvPr id="14" name="Google Shape;190;p23">
              <a:extLst>
                <a:ext uri="{FF2B5EF4-FFF2-40B4-BE49-F238E27FC236}">
                  <a16:creationId xmlns:a16="http://schemas.microsoft.com/office/drawing/2014/main" id="{626805CC-B3F7-495B-8C51-F0597B83A338}"/>
                </a:ext>
              </a:extLst>
            </p:cNvPr>
            <p:cNvSpPr/>
            <p:nvPr/>
          </p:nvSpPr>
          <p:spPr>
            <a:xfrm>
              <a:off x="3349446" y="1151091"/>
              <a:ext cx="1470649" cy="701114"/>
            </a:xfrm>
            <a:prstGeom prst="cloudCallout">
              <a:avLst>
                <a:gd name="adj1" fmla="val 48842"/>
                <a:gd name="adj2" fmla="val 86462"/>
              </a:avLst>
            </a:prstGeom>
            <a:solidFill>
              <a:schemeClr val="tx2">
                <a:lumMod val="20000"/>
                <a:lumOff val="80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900" b="1" dirty="0">
                  <a:solidFill>
                    <a:srgbClr val="002060"/>
                  </a:solidFill>
                  <a:latin typeface="Poppins" panose="00000500000000000000" pitchFamily="2" charset="0"/>
                  <a:ea typeface="Georgia"/>
                  <a:cs typeface="Poppins" panose="00000500000000000000" pitchFamily="2" charset="0"/>
                  <a:sym typeface="Georgia"/>
                </a:rPr>
                <a:t>Control</a:t>
              </a:r>
              <a:r>
                <a:rPr lang="en" sz="900" dirty="0">
                  <a:latin typeface="Poppins" panose="00000500000000000000" pitchFamily="2" charset="0"/>
                  <a:ea typeface="Georgia"/>
                  <a:cs typeface="Poppins" panose="00000500000000000000" pitchFamily="2" charset="0"/>
                  <a:sym typeface="Georgia"/>
                </a:rPr>
                <a:t> Dependency</a:t>
              </a:r>
              <a:endParaRPr sz="900" b="1" dirty="0">
                <a:solidFill>
                  <a:srgbClr val="10B312"/>
                </a:solidFill>
                <a:latin typeface="Poppins" panose="00000500000000000000" pitchFamily="2" charset="0"/>
                <a:ea typeface="Georgia"/>
                <a:cs typeface="Poppins" panose="00000500000000000000" pitchFamily="2" charset="0"/>
                <a:sym typeface="Georgia"/>
              </a:endParaRPr>
            </a:p>
          </p:txBody>
        </p:sp>
      </p:grpSp>
      <p:sp>
        <p:nvSpPr>
          <p:cNvPr id="16" name="Google Shape;289;p29">
            <a:extLst>
              <a:ext uri="{FF2B5EF4-FFF2-40B4-BE49-F238E27FC236}">
                <a16:creationId xmlns:a16="http://schemas.microsoft.com/office/drawing/2014/main" id="{ADCC009F-FB64-E6A1-8599-A76A1B3D4BE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750">
                <a:latin typeface="Georgia"/>
                <a:ea typeface="Georgia"/>
                <a:cs typeface="Georgia"/>
                <a:sym typeface="Georgia"/>
              </a:rPr>
              <a:t>Properties of Source Code.</a:t>
            </a:r>
          </a:p>
          <a:p>
            <a:pPr>
              <a:buSzPct val="39285"/>
            </a:pPr>
            <a:endParaRPr lang="en-US" dirty="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/>
          <p:nvPr/>
        </p:nvSpPr>
        <p:spPr>
          <a:xfrm>
            <a:off x="1114525" y="1183350"/>
            <a:ext cx="1400436" cy="1773900"/>
          </a:xfrm>
          <a:prstGeom prst="flowChartDocumen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Courier New"/>
                <a:ea typeface="Courier New"/>
                <a:cs typeface="Courier New"/>
                <a:sym typeface="Courier New"/>
              </a:rPr>
              <a:t>Source Code</a:t>
            </a:r>
            <a:endParaRPr sz="25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2741500" y="1766750"/>
            <a:ext cx="816900" cy="34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FE2F3"/>
          </a:solidFill>
          <a:ln w="9525" cap="flat" cmpd="sng">
            <a:solidFill>
              <a:srgbClr val="1A06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09" name="Google Shape;309;p31"/>
          <p:cNvPicPr preferRelativeResize="0"/>
          <p:nvPr/>
        </p:nvPicPr>
        <p:blipFill rotWithShape="1">
          <a:blip r:embed="rId3">
            <a:alphaModFix/>
          </a:blip>
          <a:srcRect l="4396" t="36970" r="61177" b="37949"/>
          <a:stretch/>
        </p:blipFill>
        <p:spPr>
          <a:xfrm>
            <a:off x="3784950" y="1454915"/>
            <a:ext cx="4264092" cy="75741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1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 dirty="0">
                <a:latin typeface="Georgia"/>
                <a:ea typeface="Georgia"/>
                <a:cs typeface="Georgia"/>
                <a:sym typeface="Georgia"/>
              </a:rPr>
              <a:t>Desired Properties of the Encoder</a:t>
            </a:r>
            <a:endParaRPr sz="275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5BD2139-CEE6-1E20-9DA1-8A74DB5A0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9686D7A-95EF-4F74-3F40-BC89E83478CB}"/>
              </a:ext>
            </a:extLst>
          </p:cNvPr>
          <p:cNvSpPr/>
          <p:nvPr/>
        </p:nvSpPr>
        <p:spPr>
          <a:xfrm>
            <a:off x="3869871" y="1510393"/>
            <a:ext cx="4098472" cy="701936"/>
          </a:xfrm>
          <a:prstGeom prst="roundRect">
            <a:avLst>
              <a:gd name="adj" fmla="val 9688"/>
            </a:avLst>
          </a:prstGeom>
          <a:solidFill>
            <a:srgbClr val="B4A8F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ll MT" panose="02020503060305020303" pitchFamily="18" charset="0"/>
              </a:rPr>
              <a:t>Encoder</a:t>
            </a:r>
          </a:p>
        </p:txBody>
      </p:sp>
      <p:sp>
        <p:nvSpPr>
          <p:cNvPr id="307" name="Google Shape;307;p31"/>
          <p:cNvSpPr/>
          <p:nvPr/>
        </p:nvSpPr>
        <p:spPr>
          <a:xfrm>
            <a:off x="2069680" y="3218175"/>
            <a:ext cx="2645400" cy="976200"/>
          </a:xfrm>
          <a:prstGeom prst="cloudCallout">
            <a:avLst>
              <a:gd name="adj1" fmla="val 79664"/>
              <a:gd name="adj2" fmla="val -147374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Understand </a:t>
            </a:r>
            <a:r>
              <a:rPr lang="en" sz="2200" b="1">
                <a:solidFill>
                  <a:srgbClr val="1A0684"/>
                </a:solidFill>
                <a:latin typeface="Georgia"/>
                <a:ea typeface="Georgia"/>
                <a:cs typeface="Georgia"/>
                <a:sym typeface="Georgia"/>
              </a:rPr>
              <a:t>Structure</a:t>
            </a:r>
            <a:endParaRPr sz="2200" b="1">
              <a:solidFill>
                <a:srgbClr val="1A068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5569855" y="3281250"/>
            <a:ext cx="3176953" cy="976200"/>
          </a:xfrm>
          <a:prstGeom prst="cloudCallout">
            <a:avLst>
              <a:gd name="adj1" fmla="val -52093"/>
              <a:gd name="adj2" fmla="val -153603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Georgia"/>
                <a:ea typeface="Georgia"/>
                <a:cs typeface="Georgia"/>
                <a:sym typeface="Georgia"/>
              </a:rPr>
              <a:t>Understand </a:t>
            </a:r>
            <a:r>
              <a:rPr lang="en" sz="2200" b="1" dirty="0">
                <a:solidFill>
                  <a:srgbClr val="1A0684"/>
                </a:solidFill>
                <a:latin typeface="Georgia"/>
                <a:ea typeface="Georgia"/>
                <a:cs typeface="Georgia"/>
                <a:sym typeface="Georgia"/>
              </a:rPr>
              <a:t>Dependency</a:t>
            </a:r>
            <a:endParaRPr sz="2200" b="1" dirty="0">
              <a:solidFill>
                <a:srgbClr val="1A068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/>
        </p:nvSpPr>
        <p:spPr>
          <a:xfrm>
            <a:off x="4896075" y="1307400"/>
            <a:ext cx="3731700" cy="927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AutoNum type="arabicPeriod"/>
            </a:pPr>
            <a:r>
              <a:rPr lang="en" sz="2100" dirty="0">
                <a:solidFill>
                  <a:srgbClr val="351C75"/>
                </a:solidFill>
                <a:latin typeface="Georgia"/>
                <a:ea typeface="Georgia"/>
                <a:cs typeface="Georgia"/>
                <a:sym typeface="Georgia"/>
              </a:rPr>
              <a:t>Syntactic</a:t>
            </a:r>
            <a:r>
              <a:rPr lang="en" sz="21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correctness.</a:t>
            </a:r>
            <a:endParaRPr sz="21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Georgia"/>
              <a:buAutoNum type="arabicPeriod"/>
            </a:pPr>
            <a:r>
              <a:rPr lang="en" sz="2100" dirty="0">
                <a:solidFill>
                  <a:srgbClr val="741B47"/>
                </a:solidFill>
                <a:latin typeface="Georgia"/>
                <a:ea typeface="Georgia"/>
                <a:cs typeface="Georgia"/>
                <a:sym typeface="Georgia"/>
              </a:rPr>
              <a:t>Semantic</a:t>
            </a:r>
            <a:r>
              <a:rPr lang="en" sz="21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correctness.</a:t>
            </a:r>
            <a:endParaRPr sz="21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738425" y="2510225"/>
            <a:ext cx="3446100" cy="366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Syntactically Incorrect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319" name="Google Shape;319;p32"/>
          <p:cNvGrpSpPr/>
          <p:nvPr/>
        </p:nvGrpSpPr>
        <p:grpSpPr>
          <a:xfrm>
            <a:off x="665040" y="2917607"/>
            <a:ext cx="3750850" cy="1701883"/>
            <a:chOff x="363950" y="2932325"/>
            <a:chExt cx="4208050" cy="1926600"/>
          </a:xfrm>
        </p:grpSpPr>
        <p:sp>
          <p:nvSpPr>
            <p:cNvPr id="320" name="Google Shape;320;p32"/>
            <p:cNvSpPr/>
            <p:nvPr/>
          </p:nvSpPr>
          <p:spPr>
            <a:xfrm>
              <a:off x="363950" y="2932325"/>
              <a:ext cx="4100700" cy="1926600"/>
            </a:xfrm>
            <a:prstGeom prst="roundRect">
              <a:avLst>
                <a:gd name="adj" fmla="val 4899"/>
              </a:avLst>
            </a:prstGeom>
            <a:solidFill>
              <a:srgbClr val="E5E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1" name="Google Shape;321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950" y="2940819"/>
              <a:ext cx="4208050" cy="18459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32"/>
          <p:cNvGrpSpPr/>
          <p:nvPr/>
        </p:nvGrpSpPr>
        <p:grpSpPr>
          <a:xfrm>
            <a:off x="4631150" y="2932325"/>
            <a:ext cx="3902575" cy="1701883"/>
            <a:chOff x="4631150" y="2932325"/>
            <a:chExt cx="4383011" cy="1926600"/>
          </a:xfrm>
        </p:grpSpPr>
        <p:sp>
          <p:nvSpPr>
            <p:cNvPr id="323" name="Google Shape;323;p32"/>
            <p:cNvSpPr/>
            <p:nvPr/>
          </p:nvSpPr>
          <p:spPr>
            <a:xfrm>
              <a:off x="4675275" y="2932325"/>
              <a:ext cx="4270800" cy="1926600"/>
            </a:xfrm>
            <a:prstGeom prst="roundRect">
              <a:avLst>
                <a:gd name="adj" fmla="val 4899"/>
              </a:avLst>
            </a:prstGeom>
            <a:solidFill>
              <a:srgbClr val="F7DED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24" name="Google Shape;324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1150" y="2940825"/>
              <a:ext cx="4383011" cy="1845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Google Shape;325;p32"/>
          <p:cNvSpPr/>
          <p:nvPr/>
        </p:nvSpPr>
        <p:spPr>
          <a:xfrm>
            <a:off x="4848720" y="2527580"/>
            <a:ext cx="3446100" cy="366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Semantically Incorrect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2867413" y="3116816"/>
            <a:ext cx="271500" cy="24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6986156" y="3378858"/>
            <a:ext cx="271500" cy="16579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5747624" y="3560690"/>
            <a:ext cx="1375500" cy="246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0" name="Google Shape;330;p32"/>
          <p:cNvPicPr preferRelativeResize="0"/>
          <p:nvPr/>
        </p:nvPicPr>
        <p:blipFill rotWithShape="1">
          <a:blip r:embed="rId5">
            <a:alphaModFix/>
          </a:blip>
          <a:srcRect l="64598" t="11042" b="33521"/>
          <a:stretch/>
        </p:blipFill>
        <p:spPr>
          <a:xfrm>
            <a:off x="1041250" y="1070275"/>
            <a:ext cx="3323224" cy="12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2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 dirty="0">
                <a:latin typeface="Georgia"/>
                <a:ea typeface="Georgia"/>
                <a:cs typeface="Georgia"/>
                <a:sym typeface="Georgia"/>
              </a:rPr>
              <a:t>Desired Properties of the Decoder</a:t>
            </a:r>
            <a:endParaRPr sz="275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endParaRPr sz="24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88D42714-84FE-A819-1EFF-6283B85563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097F85-944B-0D5B-9FF5-76E2C5213AFF}"/>
              </a:ext>
            </a:extLst>
          </p:cNvPr>
          <p:cNvSpPr/>
          <p:nvPr/>
        </p:nvSpPr>
        <p:spPr>
          <a:xfrm>
            <a:off x="1041250" y="1695286"/>
            <a:ext cx="3271852" cy="573748"/>
          </a:xfrm>
          <a:prstGeom prst="roundRect">
            <a:avLst>
              <a:gd name="adj" fmla="val 9688"/>
            </a:avLst>
          </a:prstGeom>
          <a:solidFill>
            <a:srgbClr val="B9FDCE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Bell MT" panose="02020503060305020303" pitchFamily="18" charset="0"/>
              </a:rPr>
              <a:t>Decoder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1">
            <a:extLst>
              <a:ext uri="{FF2B5EF4-FFF2-40B4-BE49-F238E27FC236}">
                <a16:creationId xmlns:a16="http://schemas.microsoft.com/office/drawing/2014/main" id="{E8897283-A663-49D6-ACFE-6C5F3AB8F879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19</a:t>
            </a:fld>
            <a:endParaRPr lang="en" sz="900" dirty="0"/>
          </a:p>
        </p:txBody>
      </p:sp>
      <p:sp>
        <p:nvSpPr>
          <p:cNvPr id="18" name="Google Shape;331;p32">
            <a:extLst>
              <a:ext uri="{FF2B5EF4-FFF2-40B4-BE49-F238E27FC236}">
                <a16:creationId xmlns:a16="http://schemas.microsoft.com/office/drawing/2014/main" id="{8A555863-E174-1BC5-2B8A-8835BF0BB9C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Code Editing as Understanding and Generation</a:t>
            </a:r>
          </a:p>
        </p:txBody>
      </p:sp>
      <p:pic>
        <p:nvPicPr>
          <p:cNvPr id="72" name="Picture 2">
            <a:extLst>
              <a:ext uri="{FF2B5EF4-FFF2-40B4-BE49-F238E27FC236}">
                <a16:creationId xmlns:a16="http://schemas.microsoft.com/office/drawing/2014/main" id="{69DC3D4A-BE63-5D8D-00BC-282D591E47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4FF0941-EA57-E621-D0F3-18B1B60E7A25}"/>
              </a:ext>
            </a:extLst>
          </p:cNvPr>
          <p:cNvGrpSpPr/>
          <p:nvPr/>
        </p:nvGrpSpPr>
        <p:grpSpPr>
          <a:xfrm>
            <a:off x="4294721" y="1264171"/>
            <a:ext cx="4035536" cy="3170204"/>
            <a:chOff x="4294721" y="1264171"/>
            <a:chExt cx="4035536" cy="3170204"/>
          </a:xfrm>
        </p:grpSpPr>
        <p:pic>
          <p:nvPicPr>
            <p:cNvPr id="53" name="Graphic 52" descr="Arrow: Straight with solid fill">
              <a:extLst>
                <a:ext uri="{FF2B5EF4-FFF2-40B4-BE49-F238E27FC236}">
                  <a16:creationId xmlns:a16="http://schemas.microsoft.com/office/drawing/2014/main" id="{3745942F-CE49-9C44-66C7-E3F2A84A7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815913" y="2585964"/>
              <a:ext cx="779809" cy="558746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B225ACF-0D54-AEF8-F5D6-CA56C1553E59}"/>
                </a:ext>
              </a:extLst>
            </p:cNvPr>
            <p:cNvGrpSpPr/>
            <p:nvPr/>
          </p:nvGrpSpPr>
          <p:grpSpPr>
            <a:xfrm>
              <a:off x="4294721" y="1264171"/>
              <a:ext cx="1421971" cy="3170204"/>
              <a:chOff x="2003065" y="945902"/>
              <a:chExt cx="2325866" cy="518811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3B68539-274E-99DE-8288-F2CB6CD0DA2D}"/>
                  </a:ext>
                </a:extLst>
              </p:cNvPr>
              <p:cNvGrpSpPr/>
              <p:nvPr/>
            </p:nvGrpSpPr>
            <p:grpSpPr>
              <a:xfrm>
                <a:off x="2003065" y="945902"/>
                <a:ext cx="2242284" cy="604421"/>
                <a:chOff x="2003065" y="816362"/>
                <a:chExt cx="2242284" cy="604421"/>
              </a:xfrm>
            </p:grpSpPr>
            <p:sp>
              <p:nvSpPr>
                <p:cNvPr id="70" name="Freeform 323">
                  <a:extLst>
                    <a:ext uri="{FF2B5EF4-FFF2-40B4-BE49-F238E27FC236}">
                      <a16:creationId xmlns:a16="http://schemas.microsoft.com/office/drawing/2014/main" id="{B3CE1FF6-F93A-316C-120E-7998C602B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552" y="1200914"/>
                  <a:ext cx="126525" cy="139405"/>
                </a:xfrm>
                <a:custGeom>
                  <a:avLst/>
                  <a:gdLst>
                    <a:gd name="T0" fmla="*/ 278 w 279"/>
                    <a:gd name="T1" fmla="*/ 140 h 281"/>
                    <a:gd name="T2" fmla="*/ 278 w 279"/>
                    <a:gd name="T3" fmla="*/ 140 h 281"/>
                    <a:gd name="T4" fmla="*/ 139 w 279"/>
                    <a:gd name="T5" fmla="*/ 280 h 281"/>
                    <a:gd name="T6" fmla="*/ 139 w 279"/>
                    <a:gd name="T7" fmla="*/ 280 h 281"/>
                    <a:gd name="T8" fmla="*/ 0 w 279"/>
                    <a:gd name="T9" fmla="*/ 140 h 281"/>
                    <a:gd name="T10" fmla="*/ 0 w 279"/>
                    <a:gd name="T11" fmla="*/ 140 h 281"/>
                    <a:gd name="T12" fmla="*/ 139 w 279"/>
                    <a:gd name="T13" fmla="*/ 0 h 281"/>
                    <a:gd name="T14" fmla="*/ 139 w 279"/>
                    <a:gd name="T15" fmla="*/ 0 h 281"/>
                    <a:gd name="T16" fmla="*/ 278 w 279"/>
                    <a:gd name="T17" fmla="*/ 14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9" h="281">
                      <a:moveTo>
                        <a:pt x="278" y="140"/>
                      </a:moveTo>
                      <a:lnTo>
                        <a:pt x="278" y="140"/>
                      </a:lnTo>
                      <a:cubicBezTo>
                        <a:pt x="278" y="217"/>
                        <a:pt x="216" y="280"/>
                        <a:pt x="139" y="280"/>
                      </a:cubicBezTo>
                      <a:lnTo>
                        <a:pt x="139" y="280"/>
                      </a:lnTo>
                      <a:cubicBezTo>
                        <a:pt x="62" y="280"/>
                        <a:pt x="0" y="217"/>
                        <a:pt x="0" y="140"/>
                      </a:cubicBezTo>
                      <a:lnTo>
                        <a:pt x="0" y="140"/>
                      </a:lnTo>
                      <a:cubicBezTo>
                        <a:pt x="0" y="63"/>
                        <a:pt x="62" y="0"/>
                        <a:pt x="139" y="0"/>
                      </a:cubicBezTo>
                      <a:lnTo>
                        <a:pt x="139" y="0"/>
                      </a:lnTo>
                      <a:cubicBezTo>
                        <a:pt x="216" y="0"/>
                        <a:pt x="278" y="63"/>
                        <a:pt x="278" y="140"/>
                      </a:cubicBez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 dirty="0">
                    <a:latin typeface="Poppins" pitchFamily="2" charset="77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F7AF1DB-1CC4-B518-1293-E80ECB29338A}"/>
                    </a:ext>
                  </a:extLst>
                </p:cNvPr>
                <p:cNvSpPr txBox="1"/>
                <p:nvPr/>
              </p:nvSpPr>
              <p:spPr>
                <a:xfrm>
                  <a:off x="2003065" y="816362"/>
                  <a:ext cx="2242284" cy="604421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ctr"/>
                  <a:r>
                    <a:rPr lang="en-US" sz="1800" b="1" spc="-11" dirty="0">
                      <a:solidFill>
                        <a:schemeClr val="tx1"/>
                      </a:solidFill>
                      <a:latin typeface="Georgia" panose="02040502050405020303" pitchFamily="18" charset="0"/>
                      <a:cs typeface="Poppins" panose="00000500000000000000" pitchFamily="2" charset="0"/>
                    </a:rPr>
                    <a:t>Syntax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D380BC23-18BD-71C3-C40C-A9302F6DAA6A}"/>
                  </a:ext>
                </a:extLst>
              </p:cNvPr>
              <p:cNvGrpSpPr/>
              <p:nvPr/>
            </p:nvGrpSpPr>
            <p:grpSpPr>
              <a:xfrm>
                <a:off x="2003065" y="5529594"/>
                <a:ext cx="2325866" cy="604420"/>
                <a:chOff x="1991077" y="5529594"/>
                <a:chExt cx="2325866" cy="604420"/>
              </a:xfrm>
            </p:grpSpPr>
            <p:sp>
              <p:nvSpPr>
                <p:cNvPr id="68" name="Freeform 325">
                  <a:extLst>
                    <a:ext uri="{FF2B5EF4-FFF2-40B4-BE49-F238E27FC236}">
                      <a16:creationId xmlns:a16="http://schemas.microsoft.com/office/drawing/2014/main" id="{D72A96D2-E1F1-F7D4-ED85-167509965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0211" y="5657086"/>
                  <a:ext cx="139866" cy="139405"/>
                </a:xfrm>
                <a:custGeom>
                  <a:avLst/>
                  <a:gdLst>
                    <a:gd name="T0" fmla="*/ 0 w 279"/>
                    <a:gd name="T1" fmla="*/ 140 h 281"/>
                    <a:gd name="T2" fmla="*/ 0 w 279"/>
                    <a:gd name="T3" fmla="*/ 140 h 281"/>
                    <a:gd name="T4" fmla="*/ 139 w 279"/>
                    <a:gd name="T5" fmla="*/ 280 h 281"/>
                    <a:gd name="T6" fmla="*/ 139 w 279"/>
                    <a:gd name="T7" fmla="*/ 280 h 281"/>
                    <a:gd name="T8" fmla="*/ 278 w 279"/>
                    <a:gd name="T9" fmla="*/ 140 h 281"/>
                    <a:gd name="T10" fmla="*/ 278 w 279"/>
                    <a:gd name="T11" fmla="*/ 140 h 281"/>
                    <a:gd name="T12" fmla="*/ 139 w 279"/>
                    <a:gd name="T13" fmla="*/ 0 h 281"/>
                    <a:gd name="T14" fmla="*/ 139 w 279"/>
                    <a:gd name="T15" fmla="*/ 0 h 281"/>
                    <a:gd name="T16" fmla="*/ 0 w 279"/>
                    <a:gd name="T17" fmla="*/ 14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9" h="281">
                      <a:moveTo>
                        <a:pt x="0" y="140"/>
                      </a:moveTo>
                      <a:lnTo>
                        <a:pt x="0" y="140"/>
                      </a:lnTo>
                      <a:cubicBezTo>
                        <a:pt x="0" y="217"/>
                        <a:pt x="62" y="280"/>
                        <a:pt x="139" y="280"/>
                      </a:cubicBezTo>
                      <a:lnTo>
                        <a:pt x="139" y="280"/>
                      </a:lnTo>
                      <a:cubicBezTo>
                        <a:pt x="216" y="280"/>
                        <a:pt x="278" y="217"/>
                        <a:pt x="278" y="140"/>
                      </a:cubicBezTo>
                      <a:lnTo>
                        <a:pt x="278" y="140"/>
                      </a:lnTo>
                      <a:cubicBezTo>
                        <a:pt x="278" y="63"/>
                        <a:pt x="216" y="0"/>
                        <a:pt x="139" y="0"/>
                      </a:cubicBezTo>
                      <a:lnTo>
                        <a:pt x="139" y="0"/>
                      </a:lnTo>
                      <a:cubicBezTo>
                        <a:pt x="62" y="0"/>
                        <a:pt x="0" y="63"/>
                        <a:pt x="0" y="140"/>
                      </a:cubicBez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 dirty="0">
                    <a:latin typeface="Poppins" pitchFamily="2" charset="77"/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05BE8CE-FAEB-9728-7D9D-2E5CB7A3D9E9}"/>
                    </a:ext>
                  </a:extLst>
                </p:cNvPr>
                <p:cNvSpPr txBox="1"/>
                <p:nvPr/>
              </p:nvSpPr>
              <p:spPr>
                <a:xfrm>
                  <a:off x="1991077" y="5529594"/>
                  <a:ext cx="2325866" cy="604420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ctr"/>
                  <a:r>
                    <a:rPr lang="en-US" sz="1800" b="1" spc="-11" dirty="0">
                      <a:solidFill>
                        <a:schemeClr val="tx1"/>
                      </a:solidFill>
                      <a:latin typeface="Georgia" panose="02040502050405020303" pitchFamily="18" charset="0"/>
                      <a:cs typeface="Poppins" panose="00000500000000000000" pitchFamily="2" charset="0"/>
                    </a:rPr>
                    <a:t>Semantics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59F135C-F70C-765A-F631-16F47549AE1D}"/>
                  </a:ext>
                </a:extLst>
              </p:cNvPr>
              <p:cNvGrpSpPr/>
              <p:nvPr/>
            </p:nvGrpSpPr>
            <p:grpSpPr>
              <a:xfrm>
                <a:off x="2007323" y="1708632"/>
                <a:ext cx="2242284" cy="3669299"/>
                <a:chOff x="1521548" y="1314030"/>
                <a:chExt cx="2242284" cy="3669299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CB2B3E64-4652-9195-3A33-421BF8C6093E}"/>
                    </a:ext>
                  </a:extLst>
                </p:cNvPr>
                <p:cNvGrpSpPr/>
                <p:nvPr/>
              </p:nvGrpSpPr>
              <p:grpSpPr>
                <a:xfrm>
                  <a:off x="1521548" y="1314030"/>
                  <a:ext cx="2242284" cy="2200000"/>
                  <a:chOff x="1750148" y="2909194"/>
                  <a:chExt cx="2242284" cy="2200000"/>
                </a:xfrm>
              </p:grpSpPr>
              <p:sp>
                <p:nvSpPr>
                  <p:cNvPr id="66" name="Freeform 70">
                    <a:extLst>
                      <a:ext uri="{FF2B5EF4-FFF2-40B4-BE49-F238E27FC236}">
                        <a16:creationId xmlns:a16="http://schemas.microsoft.com/office/drawing/2014/main" id="{1348D750-E31D-D9F7-0B82-809B4BCF8D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0148" y="2909194"/>
                    <a:ext cx="2242284" cy="2200000"/>
                  </a:xfrm>
                  <a:custGeom>
                    <a:avLst/>
                    <a:gdLst>
                      <a:gd name="T0" fmla="*/ 4452 w 4453"/>
                      <a:gd name="T1" fmla="*/ 2225 h 4452"/>
                      <a:gd name="T2" fmla="*/ 4452 w 4453"/>
                      <a:gd name="T3" fmla="*/ 2225 h 4452"/>
                      <a:gd name="T4" fmla="*/ 2227 w 4453"/>
                      <a:gd name="T5" fmla="*/ 4451 h 4452"/>
                      <a:gd name="T6" fmla="*/ 2227 w 4453"/>
                      <a:gd name="T7" fmla="*/ 4451 h 4452"/>
                      <a:gd name="T8" fmla="*/ 0 w 4453"/>
                      <a:gd name="T9" fmla="*/ 2225 h 4452"/>
                      <a:gd name="T10" fmla="*/ 0 w 4453"/>
                      <a:gd name="T11" fmla="*/ 2225 h 4452"/>
                      <a:gd name="T12" fmla="*/ 2227 w 4453"/>
                      <a:gd name="T13" fmla="*/ 0 h 4452"/>
                      <a:gd name="T14" fmla="*/ 2227 w 4453"/>
                      <a:gd name="T15" fmla="*/ 0 h 4452"/>
                      <a:gd name="T16" fmla="*/ 4452 w 4453"/>
                      <a:gd name="T17" fmla="*/ 2225 h 44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53" h="4452">
                        <a:moveTo>
                          <a:pt x="4452" y="2225"/>
                        </a:moveTo>
                        <a:lnTo>
                          <a:pt x="4452" y="2225"/>
                        </a:lnTo>
                        <a:cubicBezTo>
                          <a:pt x="4452" y="3454"/>
                          <a:pt x="3456" y="4451"/>
                          <a:pt x="2227" y="4451"/>
                        </a:cubicBezTo>
                        <a:lnTo>
                          <a:pt x="2227" y="4451"/>
                        </a:lnTo>
                        <a:cubicBezTo>
                          <a:pt x="997" y="4451"/>
                          <a:pt x="0" y="3454"/>
                          <a:pt x="0" y="2225"/>
                        </a:cubicBezTo>
                        <a:lnTo>
                          <a:pt x="0" y="2225"/>
                        </a:lnTo>
                        <a:cubicBezTo>
                          <a:pt x="0" y="995"/>
                          <a:pt x="997" y="0"/>
                          <a:pt x="2227" y="0"/>
                        </a:cubicBezTo>
                        <a:lnTo>
                          <a:pt x="2227" y="0"/>
                        </a:lnTo>
                        <a:cubicBezTo>
                          <a:pt x="3456" y="0"/>
                          <a:pt x="4452" y="995"/>
                          <a:pt x="4452" y="2225"/>
                        </a:cubicBezTo>
                      </a:path>
                    </a:pathLst>
                  </a:custGeom>
                  <a:solidFill>
                    <a:srgbClr val="654BFF">
                      <a:alpha val="72941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sz="1050" dirty="0">
                      <a:latin typeface="Poppins" pitchFamily="2" charset="77"/>
                    </a:endParaRPr>
                  </a:p>
                </p:txBody>
              </p:sp>
              <p:pic>
                <p:nvPicPr>
                  <p:cNvPr id="67" name="Google Shape;188;p23">
                    <a:extLst>
                      <a:ext uri="{FF2B5EF4-FFF2-40B4-BE49-F238E27FC236}">
                        <a16:creationId xmlns:a16="http://schemas.microsoft.com/office/drawing/2014/main" id="{B9184574-51F0-BF56-1F8E-108092BAD9DC}"/>
                      </a:ext>
                    </a:extLst>
                  </p:cNvPr>
                  <p:cNvPicPr preferRelativeResize="0"/>
                  <p:nvPr/>
                </p:nvPicPr>
                <p:blipFill>
                  <a:blip r:embed="rId6">
                    <a:alphaModFix/>
                  </a:blip>
                  <a:stretch>
                    <a:fillRect/>
                  </a:stretch>
                </p:blipFill>
                <p:spPr>
                  <a:xfrm>
                    <a:off x="1994470" y="3042544"/>
                    <a:ext cx="1742000" cy="13130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65" name="Freeform 69">
                  <a:extLst>
                    <a:ext uri="{FF2B5EF4-FFF2-40B4-BE49-F238E27FC236}">
                      <a16:creationId xmlns:a16="http://schemas.microsoft.com/office/drawing/2014/main" id="{65911C68-3C42-06ED-D1FC-FB2E6E83D1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1548" y="2783329"/>
                  <a:ext cx="2242284" cy="2200000"/>
                </a:xfrm>
                <a:custGeom>
                  <a:avLst/>
                  <a:gdLst>
                    <a:gd name="T0" fmla="*/ 4451 w 4452"/>
                    <a:gd name="T1" fmla="*/ 2225 h 4452"/>
                    <a:gd name="T2" fmla="*/ 4451 w 4452"/>
                    <a:gd name="T3" fmla="*/ 2225 h 4452"/>
                    <a:gd name="T4" fmla="*/ 2225 w 4452"/>
                    <a:gd name="T5" fmla="*/ 4451 h 4452"/>
                    <a:gd name="T6" fmla="*/ 2225 w 4452"/>
                    <a:gd name="T7" fmla="*/ 4451 h 4452"/>
                    <a:gd name="T8" fmla="*/ 0 w 4452"/>
                    <a:gd name="T9" fmla="*/ 2225 h 4452"/>
                    <a:gd name="T10" fmla="*/ 0 w 4452"/>
                    <a:gd name="T11" fmla="*/ 2225 h 4452"/>
                    <a:gd name="T12" fmla="*/ 2225 w 4452"/>
                    <a:gd name="T13" fmla="*/ 0 h 4452"/>
                    <a:gd name="T14" fmla="*/ 2225 w 4452"/>
                    <a:gd name="T15" fmla="*/ 0 h 4452"/>
                    <a:gd name="T16" fmla="*/ 4451 w 4452"/>
                    <a:gd name="T17" fmla="*/ 2225 h 4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52" h="4452">
                      <a:moveTo>
                        <a:pt x="4451" y="2225"/>
                      </a:moveTo>
                      <a:lnTo>
                        <a:pt x="4451" y="2225"/>
                      </a:lnTo>
                      <a:cubicBezTo>
                        <a:pt x="4451" y="3454"/>
                        <a:pt x="3455" y="4451"/>
                        <a:pt x="2225" y="4451"/>
                      </a:cubicBezTo>
                      <a:lnTo>
                        <a:pt x="2225" y="4451"/>
                      </a:lnTo>
                      <a:cubicBezTo>
                        <a:pt x="996" y="4451"/>
                        <a:pt x="0" y="3454"/>
                        <a:pt x="0" y="2225"/>
                      </a:cubicBezTo>
                      <a:lnTo>
                        <a:pt x="0" y="2225"/>
                      </a:lnTo>
                      <a:cubicBezTo>
                        <a:pt x="0" y="995"/>
                        <a:pt x="996" y="0"/>
                        <a:pt x="2225" y="0"/>
                      </a:cubicBezTo>
                      <a:lnTo>
                        <a:pt x="2225" y="0"/>
                      </a:lnTo>
                      <a:cubicBezTo>
                        <a:pt x="3455" y="0"/>
                        <a:pt x="4451" y="995"/>
                        <a:pt x="4451" y="2225"/>
                      </a:cubicBezTo>
                    </a:path>
                  </a:pathLst>
                </a:custGeom>
                <a:solidFill>
                  <a:srgbClr val="97450D">
                    <a:alpha val="38824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1050" dirty="0">
                    <a:latin typeface="Poppins" pitchFamily="2" charset="77"/>
                  </a:endParaRPr>
                </a:p>
              </p:txBody>
            </p:sp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7A117B5-3265-532A-A282-48F9E80DFFCE}"/>
                  </a:ext>
                </a:extLst>
              </p:cNvPr>
              <p:cNvCxnSpPr>
                <a:cxnSpLocks/>
                <a:stCxn id="66" idx="6"/>
                <a:endCxn id="70" idx="2"/>
              </p:cNvCxnSpPr>
              <p:nvPr/>
            </p:nvCxnSpPr>
            <p:spPr>
              <a:xfrm flipH="1" flipV="1">
                <a:off x="3126588" y="1469363"/>
                <a:ext cx="2129" cy="239269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BFD98C0-22B4-A3CC-FDA2-85314BFE5081}"/>
                  </a:ext>
                </a:extLst>
              </p:cNvPr>
              <p:cNvCxnSpPr>
                <a:cxnSpLocks/>
                <a:stCxn id="68" idx="6"/>
                <a:endCxn id="65" idx="2"/>
              </p:cNvCxnSpPr>
              <p:nvPr/>
            </p:nvCxnSpPr>
            <p:spPr>
              <a:xfrm flipH="1" flipV="1">
                <a:off x="3127961" y="5377437"/>
                <a:ext cx="3920" cy="279649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FE8C106-B89B-E4EA-4B03-2904B0E4F593}"/>
                  </a:ext>
                </a:extLst>
              </p:cNvPr>
              <p:cNvGrpSpPr/>
              <p:nvPr/>
            </p:nvGrpSpPr>
            <p:grpSpPr>
              <a:xfrm>
                <a:off x="2346348" y="3908632"/>
                <a:ext cx="1711433" cy="1144706"/>
                <a:chOff x="6139747" y="1641739"/>
                <a:chExt cx="4330302" cy="3273161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BF376E13-D07D-C358-85F7-5FCD6BD15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8984" y="1641739"/>
                  <a:ext cx="4321065" cy="3273161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4E8938D-F6FF-C126-9894-2C015439E4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139747" y="1641740"/>
                  <a:ext cx="4321065" cy="3273160"/>
                </a:xfrm>
                <a:prstGeom prst="rect">
                  <a:avLst/>
                </a:prstGeom>
              </p:spPr>
            </p:pic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3192F5-86AE-4F35-B4BB-97392BBF56CB}"/>
                </a:ext>
              </a:extLst>
            </p:cNvPr>
            <p:cNvSpPr txBox="1"/>
            <p:nvPr/>
          </p:nvSpPr>
          <p:spPr>
            <a:xfrm>
              <a:off x="5716691" y="3022466"/>
              <a:ext cx="9708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Georgia" panose="02040502050405020303" pitchFamily="18" charset="0"/>
                </a:rPr>
                <a:t>Encoding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6926AE-F79A-9290-E834-E9DB95E16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4706" y="2148617"/>
              <a:ext cx="1685551" cy="127848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6ECCEA-5FBA-3B54-DF10-6E4A0E79DC72}"/>
              </a:ext>
            </a:extLst>
          </p:cNvPr>
          <p:cNvGrpSpPr/>
          <p:nvPr/>
        </p:nvGrpSpPr>
        <p:grpSpPr>
          <a:xfrm>
            <a:off x="890134" y="1217845"/>
            <a:ext cx="2791320" cy="1584667"/>
            <a:chOff x="739059" y="898077"/>
            <a:chExt cx="2877325" cy="180106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67D977-1C60-933E-EAD8-689CC3B79C51}"/>
                </a:ext>
              </a:extLst>
            </p:cNvPr>
            <p:cNvGrpSpPr/>
            <p:nvPr/>
          </p:nvGrpSpPr>
          <p:grpSpPr>
            <a:xfrm>
              <a:off x="925744" y="898077"/>
              <a:ext cx="2690640" cy="1801068"/>
              <a:chOff x="1143795" y="1061583"/>
              <a:chExt cx="2690640" cy="180106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C2FBE20-2103-FD49-AA69-8C235DC8B1B9}"/>
                  </a:ext>
                </a:extLst>
              </p:cNvPr>
              <p:cNvSpPr txBox="1"/>
              <p:nvPr/>
            </p:nvSpPr>
            <p:spPr>
              <a:xfrm>
                <a:off x="1208088" y="1061583"/>
                <a:ext cx="2626347" cy="70788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2000" b="1" spc="-11" dirty="0">
                    <a:solidFill>
                      <a:srgbClr val="5649F9"/>
                    </a:solidFill>
                    <a:latin typeface="Georgia" panose="02040502050405020303" pitchFamily="18" charset="0"/>
                    <a:cs typeface="Poppins" panose="00000500000000000000" pitchFamily="2" charset="0"/>
                  </a:rPr>
                  <a:t>Understanding </a:t>
                </a:r>
              </a:p>
              <a:p>
                <a:pPr algn="ctr"/>
                <a:r>
                  <a:rPr lang="en-US" sz="2000" b="1" spc="-11" dirty="0">
                    <a:solidFill>
                      <a:srgbClr val="5649F9"/>
                    </a:solidFill>
                    <a:latin typeface="Georgia" panose="02040502050405020303" pitchFamily="18" charset="0"/>
                    <a:cs typeface="Poppins" panose="00000500000000000000" pitchFamily="2" charset="0"/>
                  </a:rPr>
                  <a:t>Source Code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7BB74DA-A64A-9F41-946C-019700ED38FA}"/>
                  </a:ext>
                </a:extLst>
              </p:cNvPr>
              <p:cNvSpPr txBox="1"/>
              <p:nvPr/>
            </p:nvSpPr>
            <p:spPr>
              <a:xfrm>
                <a:off x="1143795" y="1630197"/>
                <a:ext cx="2626347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350"/>
                  </a:lnSpc>
                </a:pPr>
                <a:r>
                  <a:rPr lang="en-US" sz="1200" spc="-8" dirty="0">
                    <a:latin typeface="Georgia" panose="02040502050405020303" pitchFamily="18" charset="0"/>
                    <a:cs typeface="Poppins" panose="00000500000000000000" pitchFamily="2" charset="0"/>
                  </a:rPr>
                  <a:t>Understanding Structure</a:t>
                </a:r>
              </a:p>
              <a:p>
                <a:pPr algn="ctr">
                  <a:lnSpc>
                    <a:spcPts val="1350"/>
                  </a:lnSpc>
                </a:pPr>
                <a:r>
                  <a:rPr lang="en-US" sz="1200" spc="-8" dirty="0">
                    <a:latin typeface="Georgia" panose="02040502050405020303" pitchFamily="18" charset="0"/>
                    <a:cs typeface="Poppins" panose="00000500000000000000" pitchFamily="2" charset="0"/>
                  </a:rPr>
                  <a:t>And Functionality of Source Code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7426740-1E82-4726-88A7-A48886A5F506}"/>
                  </a:ext>
                </a:extLst>
              </p:cNvPr>
              <p:cNvGrpSpPr/>
              <p:nvPr/>
            </p:nvGrpSpPr>
            <p:grpSpPr>
              <a:xfrm>
                <a:off x="2088843" y="2092248"/>
                <a:ext cx="736249" cy="770403"/>
                <a:chOff x="2600816" y="4200900"/>
                <a:chExt cx="981665" cy="1027204"/>
              </a:xfrm>
            </p:grpSpPr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BDCA86F4-5EBE-EF45-BC17-64995746BF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00949" y="4505918"/>
                  <a:ext cx="381397" cy="500860"/>
                </a:xfrm>
                <a:prstGeom prst="rect">
                  <a:avLst/>
                </a:prstGeom>
              </p:spPr>
            </p:pic>
            <p:sp>
              <p:nvSpPr>
                <p:cNvPr id="49" name="Freeform 70">
                  <a:extLst>
                    <a:ext uri="{FF2B5EF4-FFF2-40B4-BE49-F238E27FC236}">
                      <a16:creationId xmlns:a16="http://schemas.microsoft.com/office/drawing/2014/main" id="{77A76C0A-FB68-6C4E-AF02-F283FAE22A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00816" y="4200900"/>
                  <a:ext cx="981665" cy="1027204"/>
                </a:xfrm>
                <a:custGeom>
                  <a:avLst/>
                  <a:gdLst>
                    <a:gd name="T0" fmla="*/ 74 w 1674"/>
                    <a:gd name="T1" fmla="*/ 494 h 1673"/>
                    <a:gd name="T2" fmla="*/ 74 w 1674"/>
                    <a:gd name="T3" fmla="*/ 494 h 1673"/>
                    <a:gd name="T4" fmla="*/ 836 w 1674"/>
                    <a:gd name="T5" fmla="*/ 0 h 1673"/>
                    <a:gd name="T6" fmla="*/ 836 w 1674"/>
                    <a:gd name="T7" fmla="*/ 0 h 1673"/>
                    <a:gd name="T8" fmla="*/ 1673 w 1674"/>
                    <a:gd name="T9" fmla="*/ 836 h 1673"/>
                    <a:gd name="T10" fmla="*/ 1673 w 1674"/>
                    <a:gd name="T11" fmla="*/ 836 h 1673"/>
                    <a:gd name="T12" fmla="*/ 836 w 1674"/>
                    <a:gd name="T13" fmla="*/ 1672 h 1673"/>
                    <a:gd name="T14" fmla="*/ 836 w 1674"/>
                    <a:gd name="T15" fmla="*/ 1672 h 1673"/>
                    <a:gd name="T16" fmla="*/ 74 w 1674"/>
                    <a:gd name="T17" fmla="*/ 1178 h 1673"/>
                    <a:gd name="T18" fmla="*/ 74 w 1674"/>
                    <a:gd name="T19" fmla="*/ 1178 h 1673"/>
                    <a:gd name="T20" fmla="*/ 0 w 1674"/>
                    <a:gd name="T21" fmla="*/ 836 h 1673"/>
                    <a:gd name="T22" fmla="*/ 0 w 1674"/>
                    <a:gd name="T23" fmla="*/ 836 h 1673"/>
                    <a:gd name="T24" fmla="*/ 74 w 1674"/>
                    <a:gd name="T25" fmla="*/ 494 h 16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74" h="1673">
                      <a:moveTo>
                        <a:pt x="74" y="494"/>
                      </a:moveTo>
                      <a:lnTo>
                        <a:pt x="74" y="494"/>
                      </a:lnTo>
                      <a:cubicBezTo>
                        <a:pt x="204" y="203"/>
                        <a:pt x="497" y="0"/>
                        <a:pt x="836" y="0"/>
                      </a:cubicBezTo>
                      <a:lnTo>
                        <a:pt x="836" y="0"/>
                      </a:lnTo>
                      <a:cubicBezTo>
                        <a:pt x="1298" y="0"/>
                        <a:pt x="1673" y="374"/>
                        <a:pt x="1673" y="836"/>
                      </a:cubicBezTo>
                      <a:lnTo>
                        <a:pt x="1673" y="836"/>
                      </a:lnTo>
                      <a:cubicBezTo>
                        <a:pt x="1673" y="1298"/>
                        <a:pt x="1298" y="1672"/>
                        <a:pt x="836" y="1672"/>
                      </a:cubicBezTo>
                      <a:lnTo>
                        <a:pt x="836" y="1672"/>
                      </a:lnTo>
                      <a:cubicBezTo>
                        <a:pt x="497" y="1672"/>
                        <a:pt x="204" y="1469"/>
                        <a:pt x="74" y="1178"/>
                      </a:cubicBezTo>
                      <a:lnTo>
                        <a:pt x="74" y="1178"/>
                      </a:lnTo>
                      <a:cubicBezTo>
                        <a:pt x="26" y="1073"/>
                        <a:pt x="0" y="958"/>
                        <a:pt x="0" y="836"/>
                      </a:cubicBezTo>
                      <a:lnTo>
                        <a:pt x="0" y="836"/>
                      </a:lnTo>
                      <a:cubicBezTo>
                        <a:pt x="0" y="714"/>
                        <a:pt x="26" y="599"/>
                        <a:pt x="74" y="494"/>
                      </a:cubicBezTo>
                    </a:path>
                  </a:pathLst>
                </a:custGeom>
                <a:solidFill>
                  <a:srgbClr val="0000FF">
                    <a:alpha val="20000"/>
                  </a:srgbClr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endParaRPr lang="en-US" sz="105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</p:grpSp>
        <p:pic>
          <p:nvPicPr>
            <p:cNvPr id="39" name="Google Shape;214;p25">
              <a:extLst>
                <a:ext uri="{FF2B5EF4-FFF2-40B4-BE49-F238E27FC236}">
                  <a16:creationId xmlns:a16="http://schemas.microsoft.com/office/drawing/2014/main" id="{10C6D758-A31E-6481-FC83-FE4E210A3A22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4575" t="38532" r="61373" b="37952"/>
            <a:stretch/>
          </p:blipFill>
          <p:spPr>
            <a:xfrm>
              <a:off x="739059" y="2189484"/>
              <a:ext cx="1057047" cy="2415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41E6BE-DFF0-B2BE-4A3B-50BDE2F146E0}"/>
              </a:ext>
            </a:extLst>
          </p:cNvPr>
          <p:cNvGrpSpPr/>
          <p:nvPr/>
        </p:nvGrpSpPr>
        <p:grpSpPr>
          <a:xfrm>
            <a:off x="877752" y="3046753"/>
            <a:ext cx="2946826" cy="1675664"/>
            <a:chOff x="726677" y="2849273"/>
            <a:chExt cx="2937412" cy="176977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8D4BCA5-6B38-D4DF-85E7-DC00A22C4682}"/>
                </a:ext>
              </a:extLst>
            </p:cNvPr>
            <p:cNvGrpSpPr/>
            <p:nvPr/>
          </p:nvGrpSpPr>
          <p:grpSpPr>
            <a:xfrm>
              <a:off x="813743" y="2849273"/>
              <a:ext cx="2850346" cy="1769777"/>
              <a:chOff x="1031794" y="2730682"/>
              <a:chExt cx="2850346" cy="176977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EF9F383-3730-444C-B878-F78B4D9AE083}"/>
                  </a:ext>
                </a:extLst>
              </p:cNvPr>
              <p:cNvGrpSpPr/>
              <p:nvPr/>
            </p:nvGrpSpPr>
            <p:grpSpPr>
              <a:xfrm>
                <a:off x="2088843" y="3719760"/>
                <a:ext cx="736249" cy="780699"/>
                <a:chOff x="7680566" y="3338388"/>
                <a:chExt cx="1713103" cy="1040932"/>
              </a:xfrm>
            </p:grpSpPr>
            <p:pic>
              <p:nvPicPr>
                <p:cNvPr id="33" name="Picture 4" descr="Browser Code Outline Symbol In A Circle Vector SVG Icon (2) - SVG Repo">
                  <a:extLst>
                    <a:ext uri="{FF2B5EF4-FFF2-40B4-BE49-F238E27FC236}">
                      <a16:creationId xmlns:a16="http://schemas.microsoft.com/office/drawing/2014/main" id="{981B49DE-CFE3-2340-96BB-7E6B33F8A6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85743" y="3565540"/>
                  <a:ext cx="973104" cy="5912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Freeform 258">
                  <a:extLst>
                    <a:ext uri="{FF2B5EF4-FFF2-40B4-BE49-F238E27FC236}">
                      <a16:creationId xmlns:a16="http://schemas.microsoft.com/office/drawing/2014/main" id="{330243FB-0B9F-1041-A672-3ECC0983E0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80566" y="3338388"/>
                  <a:ext cx="1713103" cy="1040932"/>
                </a:xfrm>
                <a:custGeom>
                  <a:avLst/>
                  <a:gdLst>
                    <a:gd name="T0" fmla="*/ 73 w 1673"/>
                    <a:gd name="T1" fmla="*/ 495 h 1673"/>
                    <a:gd name="T2" fmla="*/ 73 w 1673"/>
                    <a:gd name="T3" fmla="*/ 495 h 1673"/>
                    <a:gd name="T4" fmla="*/ 836 w 1673"/>
                    <a:gd name="T5" fmla="*/ 0 h 1673"/>
                    <a:gd name="T6" fmla="*/ 836 w 1673"/>
                    <a:gd name="T7" fmla="*/ 0 h 1673"/>
                    <a:gd name="T8" fmla="*/ 1672 w 1673"/>
                    <a:gd name="T9" fmla="*/ 837 h 1673"/>
                    <a:gd name="T10" fmla="*/ 1672 w 1673"/>
                    <a:gd name="T11" fmla="*/ 837 h 1673"/>
                    <a:gd name="T12" fmla="*/ 836 w 1673"/>
                    <a:gd name="T13" fmla="*/ 1672 h 1673"/>
                    <a:gd name="T14" fmla="*/ 836 w 1673"/>
                    <a:gd name="T15" fmla="*/ 1672 h 1673"/>
                    <a:gd name="T16" fmla="*/ 73 w 1673"/>
                    <a:gd name="T17" fmla="*/ 1178 h 1673"/>
                    <a:gd name="T18" fmla="*/ 73 w 1673"/>
                    <a:gd name="T19" fmla="*/ 1178 h 1673"/>
                    <a:gd name="T20" fmla="*/ 0 w 1673"/>
                    <a:gd name="T21" fmla="*/ 837 h 1673"/>
                    <a:gd name="T22" fmla="*/ 0 w 1673"/>
                    <a:gd name="T23" fmla="*/ 837 h 1673"/>
                    <a:gd name="T24" fmla="*/ 73 w 1673"/>
                    <a:gd name="T25" fmla="*/ 495 h 16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73" h="1673">
                      <a:moveTo>
                        <a:pt x="73" y="495"/>
                      </a:moveTo>
                      <a:lnTo>
                        <a:pt x="73" y="495"/>
                      </a:lnTo>
                      <a:cubicBezTo>
                        <a:pt x="204" y="204"/>
                        <a:pt x="496" y="0"/>
                        <a:pt x="836" y="0"/>
                      </a:cubicBezTo>
                      <a:lnTo>
                        <a:pt x="836" y="0"/>
                      </a:lnTo>
                      <a:cubicBezTo>
                        <a:pt x="1298" y="0"/>
                        <a:pt x="1672" y="375"/>
                        <a:pt x="1672" y="837"/>
                      </a:cubicBezTo>
                      <a:lnTo>
                        <a:pt x="1672" y="837"/>
                      </a:lnTo>
                      <a:cubicBezTo>
                        <a:pt x="1672" y="1298"/>
                        <a:pt x="1298" y="1672"/>
                        <a:pt x="836" y="1672"/>
                      </a:cubicBezTo>
                      <a:lnTo>
                        <a:pt x="836" y="1672"/>
                      </a:lnTo>
                      <a:cubicBezTo>
                        <a:pt x="496" y="1672"/>
                        <a:pt x="204" y="1470"/>
                        <a:pt x="73" y="1178"/>
                      </a:cubicBezTo>
                      <a:lnTo>
                        <a:pt x="73" y="1178"/>
                      </a:lnTo>
                      <a:cubicBezTo>
                        <a:pt x="26" y="1074"/>
                        <a:pt x="0" y="959"/>
                        <a:pt x="0" y="837"/>
                      </a:cubicBezTo>
                      <a:lnTo>
                        <a:pt x="0" y="837"/>
                      </a:lnTo>
                      <a:cubicBezTo>
                        <a:pt x="0" y="715"/>
                        <a:pt x="26" y="599"/>
                        <a:pt x="73" y="495"/>
                      </a:cubicBezTo>
                    </a:path>
                  </a:pathLst>
                </a:custGeom>
                <a:solidFill>
                  <a:srgbClr val="B9FDCE">
                    <a:alpha val="38039"/>
                  </a:srgbClr>
                </a:solidFill>
                <a:ln>
                  <a:solidFill>
                    <a:schemeClr val="tx1"/>
                  </a:solidFill>
                </a:ln>
                <a:effectLst/>
              </p:spPr>
              <p:txBody>
                <a:bodyPr wrap="none" anchor="ctr"/>
                <a:lstStyle/>
                <a:p>
                  <a:endParaRPr lang="en-US" sz="1050" dirty="0">
                    <a:latin typeface="Poppins" panose="00000500000000000000" pitchFamily="2" charset="0"/>
                    <a:cs typeface="Poppins" panose="00000500000000000000" pitchFamily="2" charset="0"/>
                  </a:endParaRPr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021FDF5-E017-A047-ACA4-AC804ACC45C7}"/>
                  </a:ext>
                </a:extLst>
              </p:cNvPr>
              <p:cNvSpPr txBox="1"/>
              <p:nvPr/>
            </p:nvSpPr>
            <p:spPr>
              <a:xfrm>
                <a:off x="1191499" y="2730682"/>
                <a:ext cx="2626347" cy="707886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2000" b="1" spc="-1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  <a:cs typeface="Poppins" panose="00000500000000000000" pitchFamily="2" charset="0"/>
                  </a:rPr>
                  <a:t>Generating </a:t>
                </a:r>
              </a:p>
              <a:p>
                <a:pPr algn="ctr"/>
                <a:r>
                  <a:rPr lang="en-US" sz="2000" b="1" spc="-11" dirty="0">
                    <a:solidFill>
                      <a:schemeClr val="accent4">
                        <a:lumMod val="75000"/>
                      </a:schemeClr>
                    </a:solidFill>
                    <a:latin typeface="Georgia" panose="02040502050405020303" pitchFamily="18" charset="0"/>
                    <a:cs typeface="Poppins" panose="00000500000000000000" pitchFamily="2" charset="0"/>
                  </a:rPr>
                  <a:t>Source Code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4B24F0-5E92-7A44-9F28-12BD9511FAF6}"/>
                  </a:ext>
                </a:extLst>
              </p:cNvPr>
              <p:cNvSpPr txBox="1"/>
              <p:nvPr/>
            </p:nvSpPr>
            <p:spPr>
              <a:xfrm>
                <a:off x="1031794" y="3302210"/>
                <a:ext cx="2850346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350"/>
                  </a:lnSpc>
                </a:pPr>
                <a:r>
                  <a:rPr lang="en-US" sz="1200" spc="-8" dirty="0">
                    <a:latin typeface="Georgia" panose="02040502050405020303" pitchFamily="18" charset="0"/>
                    <a:cs typeface="Poppins" panose="00000500000000000000" pitchFamily="2" charset="0"/>
                  </a:rPr>
                  <a:t>Ensuring the Syntactic and Semantic Correctness for Generating Source Code</a:t>
                </a:r>
              </a:p>
            </p:txBody>
          </p:sp>
        </p:grpSp>
        <p:pic>
          <p:nvPicPr>
            <p:cNvPr id="40" name="Google Shape;214;p25">
              <a:extLst>
                <a:ext uri="{FF2B5EF4-FFF2-40B4-BE49-F238E27FC236}">
                  <a16:creationId xmlns:a16="http://schemas.microsoft.com/office/drawing/2014/main" id="{4E14AD4C-B894-B235-93E9-48ED4EEFE0FF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64885" t="38242" r="1063" b="38242"/>
            <a:stretch/>
          </p:blipFill>
          <p:spPr>
            <a:xfrm>
              <a:off x="726677" y="4111250"/>
              <a:ext cx="1057047" cy="241583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093121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458675"/>
            <a:ext cx="8520600" cy="19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Automatic Code Editing</a:t>
            </a:r>
            <a:endParaRPr sz="48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8271F5B-701D-74E3-C486-AF82C7887C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6239F30-7702-CF46-9DE4-6523BDBA1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0909911"/>
              </p:ext>
            </p:extLst>
          </p:nvPr>
        </p:nvGraphicFramePr>
        <p:xfrm>
          <a:off x="4020239" y="1232596"/>
          <a:ext cx="4219373" cy="311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0883C41-4DBE-4491-A6C2-5D0A9A3C3AF3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20</a:t>
            </a:fld>
            <a:endParaRPr lang="en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4C540A-936F-472D-B3BD-2BA19D0176AB}"/>
              </a:ext>
            </a:extLst>
          </p:cNvPr>
          <p:cNvGrpSpPr/>
          <p:nvPr/>
        </p:nvGrpSpPr>
        <p:grpSpPr>
          <a:xfrm>
            <a:off x="1415761" y="1010058"/>
            <a:ext cx="1686507" cy="3821880"/>
            <a:chOff x="2000931" y="1038174"/>
            <a:chExt cx="2248676" cy="50958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3F6BBA-0190-4000-979A-36DBAC1829D3}"/>
                </a:ext>
              </a:extLst>
            </p:cNvPr>
            <p:cNvGrpSpPr/>
            <p:nvPr/>
          </p:nvGrpSpPr>
          <p:grpSpPr>
            <a:xfrm>
              <a:off x="2000931" y="1038174"/>
              <a:ext cx="2242284" cy="492443"/>
              <a:chOff x="2000931" y="908634"/>
              <a:chExt cx="2242284" cy="492443"/>
            </a:xfrm>
          </p:grpSpPr>
          <p:sp>
            <p:nvSpPr>
              <p:cNvPr id="22" name="Freeform 323">
                <a:extLst>
                  <a:ext uri="{FF2B5EF4-FFF2-40B4-BE49-F238E27FC236}">
                    <a16:creationId xmlns:a16="http://schemas.microsoft.com/office/drawing/2014/main" id="{8F5725BC-8FED-4848-BBBE-F86D9A70D0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3552" y="1200914"/>
                <a:ext cx="126525" cy="139405"/>
              </a:xfrm>
              <a:custGeom>
                <a:avLst/>
                <a:gdLst>
                  <a:gd name="T0" fmla="*/ 278 w 279"/>
                  <a:gd name="T1" fmla="*/ 140 h 281"/>
                  <a:gd name="T2" fmla="*/ 278 w 279"/>
                  <a:gd name="T3" fmla="*/ 140 h 281"/>
                  <a:gd name="T4" fmla="*/ 139 w 279"/>
                  <a:gd name="T5" fmla="*/ 280 h 281"/>
                  <a:gd name="T6" fmla="*/ 139 w 279"/>
                  <a:gd name="T7" fmla="*/ 280 h 281"/>
                  <a:gd name="T8" fmla="*/ 0 w 279"/>
                  <a:gd name="T9" fmla="*/ 140 h 281"/>
                  <a:gd name="T10" fmla="*/ 0 w 279"/>
                  <a:gd name="T11" fmla="*/ 140 h 281"/>
                  <a:gd name="T12" fmla="*/ 139 w 279"/>
                  <a:gd name="T13" fmla="*/ 0 h 281"/>
                  <a:gd name="T14" fmla="*/ 139 w 279"/>
                  <a:gd name="T15" fmla="*/ 0 h 281"/>
                  <a:gd name="T16" fmla="*/ 278 w 279"/>
                  <a:gd name="T17" fmla="*/ 14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281">
                    <a:moveTo>
                      <a:pt x="278" y="140"/>
                    </a:moveTo>
                    <a:lnTo>
                      <a:pt x="278" y="140"/>
                    </a:lnTo>
                    <a:cubicBezTo>
                      <a:pt x="278" y="217"/>
                      <a:pt x="216" y="280"/>
                      <a:pt x="139" y="280"/>
                    </a:cubicBezTo>
                    <a:lnTo>
                      <a:pt x="139" y="280"/>
                    </a:lnTo>
                    <a:cubicBezTo>
                      <a:pt x="62" y="280"/>
                      <a:pt x="0" y="217"/>
                      <a:pt x="0" y="140"/>
                    </a:cubicBezTo>
                    <a:lnTo>
                      <a:pt x="0" y="140"/>
                    </a:lnTo>
                    <a:cubicBezTo>
                      <a:pt x="0" y="63"/>
                      <a:pt x="62" y="0"/>
                      <a:pt x="139" y="0"/>
                    </a:cubicBezTo>
                    <a:lnTo>
                      <a:pt x="139" y="0"/>
                    </a:lnTo>
                    <a:cubicBezTo>
                      <a:pt x="216" y="0"/>
                      <a:pt x="278" y="63"/>
                      <a:pt x="278" y="140"/>
                    </a:cubicBezTo>
                  </a:path>
                </a:pathLst>
              </a:custGeom>
              <a:noFill/>
              <a:ln w="25400" cap="flat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 dirty="0">
                  <a:latin typeface="Poppins" pitchFamily="2" charset="7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4E09AE-C1ED-4035-A6CC-43E255D6C764}"/>
                  </a:ext>
                </a:extLst>
              </p:cNvPr>
              <p:cNvSpPr txBox="1"/>
              <p:nvPr/>
            </p:nvSpPr>
            <p:spPr>
              <a:xfrm>
                <a:off x="2000931" y="908634"/>
                <a:ext cx="2242284" cy="492443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1800" b="1" spc="-11" dirty="0">
                    <a:solidFill>
                      <a:schemeClr val="tx1"/>
                    </a:solidFill>
                    <a:latin typeface="Georgia" panose="02040502050405020303" pitchFamily="18" charset="0"/>
                    <a:cs typeface="Poppins" panose="00000500000000000000" pitchFamily="2" charset="0"/>
                  </a:rPr>
                  <a:t>Syntax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E9B8EDF-7C31-429D-AD72-7DCE7F874EAC}"/>
                </a:ext>
              </a:extLst>
            </p:cNvPr>
            <p:cNvGrpSpPr/>
            <p:nvPr/>
          </p:nvGrpSpPr>
          <p:grpSpPr>
            <a:xfrm>
              <a:off x="2007323" y="5641573"/>
              <a:ext cx="2242284" cy="492443"/>
              <a:chOff x="1995335" y="5641573"/>
              <a:chExt cx="2242284" cy="492443"/>
            </a:xfrm>
          </p:grpSpPr>
          <p:sp>
            <p:nvSpPr>
              <p:cNvPr id="20" name="Freeform 325">
                <a:extLst>
                  <a:ext uri="{FF2B5EF4-FFF2-40B4-BE49-F238E27FC236}">
                    <a16:creationId xmlns:a16="http://schemas.microsoft.com/office/drawing/2014/main" id="{EC8F071F-8062-4E26-A7C8-584B2A3F9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0211" y="5657086"/>
                <a:ext cx="139866" cy="139405"/>
              </a:xfrm>
              <a:custGeom>
                <a:avLst/>
                <a:gdLst>
                  <a:gd name="T0" fmla="*/ 0 w 279"/>
                  <a:gd name="T1" fmla="*/ 140 h 281"/>
                  <a:gd name="T2" fmla="*/ 0 w 279"/>
                  <a:gd name="T3" fmla="*/ 140 h 281"/>
                  <a:gd name="T4" fmla="*/ 139 w 279"/>
                  <a:gd name="T5" fmla="*/ 280 h 281"/>
                  <a:gd name="T6" fmla="*/ 139 w 279"/>
                  <a:gd name="T7" fmla="*/ 280 h 281"/>
                  <a:gd name="T8" fmla="*/ 278 w 279"/>
                  <a:gd name="T9" fmla="*/ 140 h 281"/>
                  <a:gd name="T10" fmla="*/ 278 w 279"/>
                  <a:gd name="T11" fmla="*/ 140 h 281"/>
                  <a:gd name="T12" fmla="*/ 139 w 279"/>
                  <a:gd name="T13" fmla="*/ 0 h 281"/>
                  <a:gd name="T14" fmla="*/ 139 w 279"/>
                  <a:gd name="T15" fmla="*/ 0 h 281"/>
                  <a:gd name="T16" fmla="*/ 0 w 279"/>
                  <a:gd name="T17" fmla="*/ 14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9" h="281">
                    <a:moveTo>
                      <a:pt x="0" y="140"/>
                    </a:moveTo>
                    <a:lnTo>
                      <a:pt x="0" y="140"/>
                    </a:lnTo>
                    <a:cubicBezTo>
                      <a:pt x="0" y="217"/>
                      <a:pt x="62" y="280"/>
                      <a:pt x="139" y="280"/>
                    </a:cubicBezTo>
                    <a:lnTo>
                      <a:pt x="139" y="280"/>
                    </a:lnTo>
                    <a:cubicBezTo>
                      <a:pt x="216" y="280"/>
                      <a:pt x="278" y="217"/>
                      <a:pt x="278" y="140"/>
                    </a:cubicBezTo>
                    <a:lnTo>
                      <a:pt x="278" y="140"/>
                    </a:lnTo>
                    <a:cubicBezTo>
                      <a:pt x="278" y="63"/>
                      <a:pt x="216" y="0"/>
                      <a:pt x="139" y="0"/>
                    </a:cubicBezTo>
                    <a:lnTo>
                      <a:pt x="139" y="0"/>
                    </a:lnTo>
                    <a:cubicBezTo>
                      <a:pt x="62" y="0"/>
                      <a:pt x="0" y="63"/>
                      <a:pt x="0" y="140"/>
                    </a:cubicBezTo>
                  </a:path>
                </a:pathLst>
              </a:custGeom>
              <a:noFill/>
              <a:ln w="25400" cap="flat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 dirty="0">
                  <a:latin typeface="Poppins" pitchFamily="2" charset="7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C1ED43-4F62-456B-8F02-3612ED60F7A6}"/>
                  </a:ext>
                </a:extLst>
              </p:cNvPr>
              <p:cNvSpPr txBox="1"/>
              <p:nvPr/>
            </p:nvSpPr>
            <p:spPr>
              <a:xfrm>
                <a:off x="1995335" y="5641573"/>
                <a:ext cx="2242284" cy="492443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en-US" sz="1800" b="1" spc="-11" dirty="0">
                    <a:solidFill>
                      <a:schemeClr val="tx1"/>
                    </a:solidFill>
                    <a:latin typeface="Georgia" panose="02040502050405020303" pitchFamily="18" charset="0"/>
                    <a:cs typeface="Poppins" panose="00000500000000000000" pitchFamily="2" charset="0"/>
                  </a:rPr>
                  <a:t>Semantics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1949D9-53D1-4DCB-B332-7F44FAAEB39D}"/>
                </a:ext>
              </a:extLst>
            </p:cNvPr>
            <p:cNvGrpSpPr/>
            <p:nvPr/>
          </p:nvGrpSpPr>
          <p:grpSpPr>
            <a:xfrm>
              <a:off x="2007323" y="1708632"/>
              <a:ext cx="2242284" cy="3669299"/>
              <a:chOff x="1521548" y="1314030"/>
              <a:chExt cx="2242284" cy="366929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3FDD5D3-54D8-41D0-9100-9421F0EF2F0A}"/>
                  </a:ext>
                </a:extLst>
              </p:cNvPr>
              <p:cNvGrpSpPr/>
              <p:nvPr/>
            </p:nvGrpSpPr>
            <p:grpSpPr>
              <a:xfrm>
                <a:off x="1521548" y="1314030"/>
                <a:ext cx="2242284" cy="2200000"/>
                <a:chOff x="1750148" y="2909194"/>
                <a:chExt cx="2242284" cy="2200000"/>
              </a:xfrm>
            </p:grpSpPr>
            <p:sp>
              <p:nvSpPr>
                <p:cNvPr id="18" name="Freeform 70">
                  <a:extLst>
                    <a:ext uri="{FF2B5EF4-FFF2-40B4-BE49-F238E27FC236}">
                      <a16:creationId xmlns:a16="http://schemas.microsoft.com/office/drawing/2014/main" id="{71AA4E24-7DB1-4709-86B3-A4FBE8605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0148" y="2909194"/>
                  <a:ext cx="2242284" cy="2200000"/>
                </a:xfrm>
                <a:custGeom>
                  <a:avLst/>
                  <a:gdLst>
                    <a:gd name="T0" fmla="*/ 4452 w 4453"/>
                    <a:gd name="T1" fmla="*/ 2225 h 4452"/>
                    <a:gd name="T2" fmla="*/ 4452 w 4453"/>
                    <a:gd name="T3" fmla="*/ 2225 h 4452"/>
                    <a:gd name="T4" fmla="*/ 2227 w 4453"/>
                    <a:gd name="T5" fmla="*/ 4451 h 4452"/>
                    <a:gd name="T6" fmla="*/ 2227 w 4453"/>
                    <a:gd name="T7" fmla="*/ 4451 h 4452"/>
                    <a:gd name="T8" fmla="*/ 0 w 4453"/>
                    <a:gd name="T9" fmla="*/ 2225 h 4452"/>
                    <a:gd name="T10" fmla="*/ 0 w 4453"/>
                    <a:gd name="T11" fmla="*/ 2225 h 4452"/>
                    <a:gd name="T12" fmla="*/ 2227 w 4453"/>
                    <a:gd name="T13" fmla="*/ 0 h 4452"/>
                    <a:gd name="T14" fmla="*/ 2227 w 4453"/>
                    <a:gd name="T15" fmla="*/ 0 h 4452"/>
                    <a:gd name="T16" fmla="*/ 4452 w 4453"/>
                    <a:gd name="T17" fmla="*/ 2225 h 4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53" h="4452">
                      <a:moveTo>
                        <a:pt x="4452" y="2225"/>
                      </a:moveTo>
                      <a:lnTo>
                        <a:pt x="4452" y="2225"/>
                      </a:lnTo>
                      <a:cubicBezTo>
                        <a:pt x="4452" y="3454"/>
                        <a:pt x="3456" y="4451"/>
                        <a:pt x="2227" y="4451"/>
                      </a:cubicBezTo>
                      <a:lnTo>
                        <a:pt x="2227" y="4451"/>
                      </a:lnTo>
                      <a:cubicBezTo>
                        <a:pt x="997" y="4451"/>
                        <a:pt x="0" y="3454"/>
                        <a:pt x="0" y="2225"/>
                      </a:cubicBezTo>
                      <a:lnTo>
                        <a:pt x="0" y="2225"/>
                      </a:lnTo>
                      <a:cubicBezTo>
                        <a:pt x="0" y="995"/>
                        <a:pt x="997" y="0"/>
                        <a:pt x="2227" y="0"/>
                      </a:cubicBezTo>
                      <a:lnTo>
                        <a:pt x="2227" y="0"/>
                      </a:lnTo>
                      <a:cubicBezTo>
                        <a:pt x="3456" y="0"/>
                        <a:pt x="4452" y="995"/>
                        <a:pt x="4452" y="2225"/>
                      </a:cubicBezTo>
                    </a:path>
                  </a:pathLst>
                </a:custGeom>
                <a:solidFill>
                  <a:srgbClr val="654BFF">
                    <a:alpha val="72941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1050" dirty="0">
                    <a:latin typeface="Poppins" pitchFamily="2" charset="77"/>
                  </a:endParaRPr>
                </a:p>
              </p:txBody>
            </p:sp>
            <p:pic>
              <p:nvPicPr>
                <p:cNvPr id="19" name="Google Shape;188;p23">
                  <a:extLst>
                    <a:ext uri="{FF2B5EF4-FFF2-40B4-BE49-F238E27FC236}">
                      <a16:creationId xmlns:a16="http://schemas.microsoft.com/office/drawing/2014/main" id="{FAFD1B01-21EB-4A59-96FE-2FC614BF9849}"/>
                    </a:ext>
                  </a:extLst>
                </p:cNvPr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1994470" y="3042544"/>
                  <a:ext cx="1742000" cy="13130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7" name="Freeform 69">
                <a:extLst>
                  <a:ext uri="{FF2B5EF4-FFF2-40B4-BE49-F238E27FC236}">
                    <a16:creationId xmlns:a16="http://schemas.microsoft.com/office/drawing/2014/main" id="{4ACE4543-72A7-4C7B-933E-719878B3A3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1548" y="2783329"/>
                <a:ext cx="2242284" cy="2200000"/>
              </a:xfrm>
              <a:custGeom>
                <a:avLst/>
                <a:gdLst>
                  <a:gd name="T0" fmla="*/ 4451 w 4452"/>
                  <a:gd name="T1" fmla="*/ 2225 h 4452"/>
                  <a:gd name="T2" fmla="*/ 4451 w 4452"/>
                  <a:gd name="T3" fmla="*/ 2225 h 4452"/>
                  <a:gd name="T4" fmla="*/ 2225 w 4452"/>
                  <a:gd name="T5" fmla="*/ 4451 h 4452"/>
                  <a:gd name="T6" fmla="*/ 2225 w 4452"/>
                  <a:gd name="T7" fmla="*/ 4451 h 4452"/>
                  <a:gd name="T8" fmla="*/ 0 w 4452"/>
                  <a:gd name="T9" fmla="*/ 2225 h 4452"/>
                  <a:gd name="T10" fmla="*/ 0 w 4452"/>
                  <a:gd name="T11" fmla="*/ 2225 h 4452"/>
                  <a:gd name="T12" fmla="*/ 2225 w 4452"/>
                  <a:gd name="T13" fmla="*/ 0 h 4452"/>
                  <a:gd name="T14" fmla="*/ 2225 w 4452"/>
                  <a:gd name="T15" fmla="*/ 0 h 4452"/>
                  <a:gd name="T16" fmla="*/ 4451 w 4452"/>
                  <a:gd name="T17" fmla="*/ 2225 h 4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52" h="4452">
                    <a:moveTo>
                      <a:pt x="4451" y="2225"/>
                    </a:moveTo>
                    <a:lnTo>
                      <a:pt x="4451" y="2225"/>
                    </a:lnTo>
                    <a:cubicBezTo>
                      <a:pt x="4451" y="3454"/>
                      <a:pt x="3455" y="4451"/>
                      <a:pt x="2225" y="4451"/>
                    </a:cubicBezTo>
                    <a:lnTo>
                      <a:pt x="2225" y="4451"/>
                    </a:lnTo>
                    <a:cubicBezTo>
                      <a:pt x="996" y="4451"/>
                      <a:pt x="0" y="3454"/>
                      <a:pt x="0" y="2225"/>
                    </a:cubicBezTo>
                    <a:lnTo>
                      <a:pt x="0" y="2225"/>
                    </a:lnTo>
                    <a:cubicBezTo>
                      <a:pt x="0" y="995"/>
                      <a:pt x="996" y="0"/>
                      <a:pt x="2225" y="0"/>
                    </a:cubicBezTo>
                    <a:lnTo>
                      <a:pt x="2225" y="0"/>
                    </a:lnTo>
                    <a:cubicBezTo>
                      <a:pt x="3455" y="0"/>
                      <a:pt x="4451" y="995"/>
                      <a:pt x="4451" y="2225"/>
                    </a:cubicBezTo>
                  </a:path>
                </a:pathLst>
              </a:custGeom>
              <a:solidFill>
                <a:srgbClr val="97450D">
                  <a:alpha val="38824"/>
                </a:srgb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1050" dirty="0">
                  <a:latin typeface="Poppins" pitchFamily="2" charset="77"/>
                </a:endParaRP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85AACE-771E-42C8-A352-D209883C8249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H="1" flipV="1">
              <a:off x="3126588" y="1469363"/>
              <a:ext cx="2129" cy="23926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D454157-DBF9-4992-B0D3-9464CD9BD78C}"/>
                </a:ext>
              </a:extLst>
            </p:cNvPr>
            <p:cNvCxnSpPr>
              <a:cxnSpLocks/>
              <a:stCxn id="20" idx="6"/>
              <a:endCxn id="17" idx="2"/>
            </p:cNvCxnSpPr>
            <p:nvPr/>
          </p:nvCxnSpPr>
          <p:spPr>
            <a:xfrm flipH="1" flipV="1">
              <a:off x="3127961" y="5377437"/>
              <a:ext cx="3920" cy="279649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7DD9150-FB95-44F3-84AD-4E6EE08D8BFD}"/>
                </a:ext>
              </a:extLst>
            </p:cNvPr>
            <p:cNvGrpSpPr/>
            <p:nvPr/>
          </p:nvGrpSpPr>
          <p:grpSpPr>
            <a:xfrm>
              <a:off x="2346348" y="3908632"/>
              <a:ext cx="1711433" cy="1144706"/>
              <a:chOff x="6139747" y="1641739"/>
              <a:chExt cx="4330302" cy="3273161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DD4D9C4-2D50-4C5E-93AA-AD78B6B54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8984" y="1641739"/>
                <a:ext cx="4321065" cy="327316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9340350-CA01-45BA-B8C8-3496C86EA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39747" y="1641740"/>
                <a:ext cx="4321065" cy="3273160"/>
              </a:xfrm>
              <a:prstGeom prst="rect">
                <a:avLst/>
              </a:prstGeom>
            </p:spPr>
          </p:pic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C2CDCE3-AC72-429A-9C92-E2665B28461C}"/>
              </a:ext>
            </a:extLst>
          </p:cNvPr>
          <p:cNvSpPr txBox="1"/>
          <p:nvPr/>
        </p:nvSpPr>
        <p:spPr>
          <a:xfrm>
            <a:off x="3239032" y="2968337"/>
            <a:ext cx="1326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Ways of Encoding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3276741-B71A-443F-9B80-E60FF6289DB7}"/>
              </a:ext>
            </a:extLst>
          </p:cNvPr>
          <p:cNvSpPr/>
          <p:nvPr/>
        </p:nvSpPr>
        <p:spPr>
          <a:xfrm>
            <a:off x="3492872" y="2486821"/>
            <a:ext cx="865517" cy="450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Google Shape;331;p32">
            <a:extLst>
              <a:ext uri="{FF2B5EF4-FFF2-40B4-BE49-F238E27FC236}">
                <a16:creationId xmlns:a16="http://schemas.microsoft.com/office/drawing/2014/main" id="{E5F28BED-FD28-F46E-278B-197A4FF3BE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Encoding PL Properties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F3F5846-ACAC-AEDE-0531-46DE86734B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52508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21</a:t>
            </a:fld>
            <a:endParaRPr lang="en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40FD9-74CA-4599-A642-1E0E04630FF0}"/>
              </a:ext>
            </a:extLst>
          </p:cNvPr>
          <p:cNvSpPr txBox="1"/>
          <p:nvPr/>
        </p:nvSpPr>
        <p:spPr>
          <a:xfrm>
            <a:off x="4555968" y="3930036"/>
            <a:ext cx="4219373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[13]  Learning to Represent Program as Graphs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Allamanis et. al. 2017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[14]  Learning to Represent Edits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Yin et. al. 2019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[5]  HOPPITY – Dinella et. al. 2020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48E43C72-6E95-4522-A7C0-0C70335D1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0E560E4-955C-AB26-1EAF-3556E44786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219648"/>
              </p:ext>
            </p:extLst>
          </p:nvPr>
        </p:nvGraphicFramePr>
        <p:xfrm>
          <a:off x="126404" y="1335720"/>
          <a:ext cx="4219373" cy="311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Google Shape;331;p32">
            <a:extLst>
              <a:ext uri="{FF2B5EF4-FFF2-40B4-BE49-F238E27FC236}">
                <a16:creationId xmlns:a16="http://schemas.microsoft.com/office/drawing/2014/main" id="{87D602C0-7E20-07F5-4961-2EDDB8197218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400" dirty="0">
                <a:latin typeface="Georgia"/>
                <a:ea typeface="Georgia"/>
                <a:cs typeface="Georgia"/>
                <a:sym typeface="Georgia"/>
              </a:rPr>
              <a:t>Explicit Encoding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86071C-4303-F6A8-7D06-723BB1287666}"/>
              </a:ext>
            </a:extLst>
          </p:cNvPr>
          <p:cNvGrpSpPr/>
          <p:nvPr/>
        </p:nvGrpSpPr>
        <p:grpSpPr>
          <a:xfrm>
            <a:off x="4241882" y="1237180"/>
            <a:ext cx="4138871" cy="2167516"/>
            <a:chOff x="4241882" y="1237180"/>
            <a:chExt cx="4138871" cy="2167516"/>
          </a:xfrm>
        </p:grpSpPr>
        <p:pic>
          <p:nvPicPr>
            <p:cNvPr id="22" name="Google Shape;318;p34">
              <a:extLst>
                <a:ext uri="{FF2B5EF4-FFF2-40B4-BE49-F238E27FC236}">
                  <a16:creationId xmlns:a16="http://schemas.microsoft.com/office/drawing/2014/main" id="{91A69396-890A-4601-87F8-A27152958A05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0193" t="10169" r="11575" b="44398"/>
            <a:stretch/>
          </p:blipFill>
          <p:spPr>
            <a:xfrm>
              <a:off x="4241882" y="1237180"/>
              <a:ext cx="1317116" cy="11530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717819EC-6BFA-4629-AB2D-CD0F1A1C9BEA}"/>
                </a:ext>
              </a:extLst>
            </p:cNvPr>
            <p:cNvSpPr/>
            <p:nvPr/>
          </p:nvSpPr>
          <p:spPr>
            <a:xfrm>
              <a:off x="5943099" y="2262360"/>
              <a:ext cx="497456" cy="2557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25" name="Google Shape;188;p23">
              <a:extLst>
                <a:ext uri="{FF2B5EF4-FFF2-40B4-BE49-F238E27FC236}">
                  <a16:creationId xmlns:a16="http://schemas.microsoft.com/office/drawing/2014/main" id="{8B7DADBA-C54F-433E-90A2-ED355956007F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287467" y="2390258"/>
              <a:ext cx="1256753" cy="1014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292F55A-5040-AC3F-456B-FAF4F858E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41476" y="1641482"/>
              <a:ext cx="1839277" cy="1395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4249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265500" y="998425"/>
            <a:ext cx="4045200" cy="31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CODIT: Code Editing With Tree Based Neural Models</a:t>
            </a:r>
            <a:endParaRPr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TSE - 2020</a:t>
            </a:r>
            <a:endParaRPr sz="2444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4" name="Google Shape;384;p36"/>
          <p:cNvSpPr txBox="1">
            <a:spLocks noGrp="1"/>
          </p:cNvSpPr>
          <p:nvPr>
            <p:ph type="body" idx="2"/>
          </p:nvPr>
        </p:nvSpPr>
        <p:spPr>
          <a:xfrm>
            <a:off x="4939500" y="449850"/>
            <a:ext cx="3837000" cy="4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A0684"/>
                </a:solidFill>
                <a:latin typeface="Georgia"/>
                <a:ea typeface="Georgia"/>
                <a:cs typeface="Georgia"/>
                <a:sym typeface="Georgia"/>
              </a:rPr>
              <a:t>Findings</a:t>
            </a:r>
            <a:endParaRPr sz="2400" b="1">
              <a:solidFill>
                <a:srgbClr val="1A068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24D"/>
                </a:solidFill>
                <a:latin typeface="Georgia"/>
                <a:ea typeface="Georgia"/>
                <a:cs typeface="Georgia"/>
                <a:sym typeface="Georgia"/>
              </a:rPr>
              <a:t>Generation of Syntax Tree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instead of code </a:t>
            </a:r>
            <a:r>
              <a:rPr lang="en">
                <a:solidFill>
                  <a:srgbClr val="38761D"/>
                </a:solidFill>
                <a:latin typeface="Georgia"/>
                <a:ea typeface="Georgia"/>
                <a:cs typeface="Georgia"/>
                <a:sym typeface="Georgia"/>
              </a:rPr>
              <a:t>Guarantees Syntactic Correctness.</a:t>
            </a:r>
            <a:r>
              <a:rPr lang="en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7022AE"/>
                </a:solidFill>
                <a:latin typeface="Georgia"/>
                <a:ea typeface="Georgia"/>
                <a:cs typeface="Georgia"/>
                <a:sym typeface="Georgia"/>
              </a:rPr>
              <a:t>Contribution</a:t>
            </a:r>
            <a:endParaRPr sz="2400" b="1">
              <a:solidFill>
                <a:srgbClr val="7022A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944A1"/>
                </a:solidFill>
                <a:latin typeface="Georgia"/>
                <a:ea typeface="Georgia"/>
                <a:cs typeface="Georgia"/>
                <a:sym typeface="Georgia"/>
              </a:rPr>
              <a:t>Tree/Grammar Based Model for Automatic Code Editing</a:t>
            </a:r>
            <a:r>
              <a:rPr lang="en">
                <a:solidFill>
                  <a:srgbClr val="20124D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D5B413F-C258-B86C-81AA-F67385B85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/>
          <p:nvPr/>
        </p:nvSpPr>
        <p:spPr>
          <a:xfrm>
            <a:off x="471150" y="2165093"/>
            <a:ext cx="8201700" cy="2492400"/>
          </a:xfrm>
          <a:prstGeom prst="roundRect">
            <a:avLst>
              <a:gd name="adj" fmla="val 5157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286" name="Google Shape;286;p31"/>
          <p:cNvPicPr preferRelativeResize="0"/>
          <p:nvPr/>
        </p:nvPicPr>
        <p:blipFill rotWithShape="1">
          <a:blip r:embed="rId3">
            <a:alphaModFix/>
          </a:blip>
          <a:srcRect l="10937" t="3670" r="55201" b="89010"/>
          <a:stretch/>
        </p:blipFill>
        <p:spPr>
          <a:xfrm>
            <a:off x="1156996" y="1444876"/>
            <a:ext cx="3114092" cy="25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 txBox="1"/>
          <p:nvPr/>
        </p:nvSpPr>
        <p:spPr>
          <a:xfrm>
            <a:off x="1098490" y="1074609"/>
            <a:ext cx="273194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8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Code Before Edit</a:t>
            </a:r>
            <a:endParaRPr sz="1800" b="1" dirty="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8" name="Google Shape;288;p31"/>
          <p:cNvPicPr preferRelativeResize="0"/>
          <p:nvPr/>
        </p:nvPicPr>
        <p:blipFill rotWithShape="1">
          <a:blip r:embed="rId3">
            <a:alphaModFix/>
          </a:blip>
          <a:srcRect t="15282" r="51171"/>
          <a:stretch/>
        </p:blipFill>
        <p:spPr>
          <a:xfrm>
            <a:off x="916623" y="2192570"/>
            <a:ext cx="3550804" cy="237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1"/>
          <p:cNvSpPr/>
          <p:nvPr/>
        </p:nvSpPr>
        <p:spPr>
          <a:xfrm>
            <a:off x="2655578" y="1783308"/>
            <a:ext cx="179400" cy="326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290" name="Google Shape;290;p31"/>
          <p:cNvSpPr/>
          <p:nvPr/>
        </p:nvSpPr>
        <p:spPr>
          <a:xfrm>
            <a:off x="4634718" y="3050484"/>
            <a:ext cx="439800" cy="25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291" name="Google Shape;291;p31"/>
          <p:cNvPicPr preferRelativeResize="0"/>
          <p:nvPr/>
        </p:nvPicPr>
        <p:blipFill rotWithShape="1">
          <a:blip r:embed="rId3">
            <a:alphaModFix/>
          </a:blip>
          <a:srcRect l="59510" t="14588"/>
          <a:stretch/>
        </p:blipFill>
        <p:spPr>
          <a:xfrm>
            <a:off x="5165026" y="2143296"/>
            <a:ext cx="3062351" cy="249237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/>
          <p:nvPr/>
        </p:nvSpPr>
        <p:spPr>
          <a:xfrm rot="10800000">
            <a:off x="6606433" y="1783284"/>
            <a:ext cx="179400" cy="326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 l="68175" t="3435" r="5015" b="88235"/>
          <a:stretch/>
        </p:blipFill>
        <p:spPr>
          <a:xfrm>
            <a:off x="6060812" y="1444876"/>
            <a:ext cx="2166564" cy="25972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5818909" y="1074609"/>
            <a:ext cx="2448272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800" b="1" dirty="0">
                <a:solidFill>
                  <a:srgbClr val="274E13"/>
                </a:solidFill>
                <a:latin typeface="Courier New"/>
                <a:ea typeface="Courier New"/>
                <a:cs typeface="Courier New"/>
                <a:sym typeface="Courier New"/>
              </a:rPr>
              <a:t>Code After Edit</a:t>
            </a:r>
            <a:endParaRPr sz="1800" b="1" dirty="0">
              <a:solidFill>
                <a:srgbClr val="274E1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Google Shape;295;p31"/>
          <p:cNvSpPr/>
          <p:nvPr/>
        </p:nvSpPr>
        <p:spPr>
          <a:xfrm>
            <a:off x="5210950" y="1441519"/>
            <a:ext cx="3294600" cy="3241800"/>
          </a:xfrm>
          <a:prstGeom prst="roundRect">
            <a:avLst>
              <a:gd name="adj" fmla="val 5217"/>
            </a:avLst>
          </a:prstGeom>
          <a:noFill/>
          <a:ln w="19050" cap="flat" cmpd="sng">
            <a:solidFill>
              <a:srgbClr val="741B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E7B785F1-94B0-453D-A2C6-07B3E1CD512B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23</a:t>
            </a:fld>
            <a:endParaRPr lang="en" sz="900" dirty="0"/>
          </a:p>
        </p:txBody>
      </p:sp>
      <p:sp>
        <p:nvSpPr>
          <p:cNvPr id="17" name="Google Shape;331;p32">
            <a:extLst>
              <a:ext uri="{FF2B5EF4-FFF2-40B4-BE49-F238E27FC236}">
                <a16:creationId xmlns:a16="http://schemas.microsoft.com/office/drawing/2014/main" id="{3EE46FA3-A72F-8871-0EEB-4B62542E90A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CODIT: Code Editing With Tree Based Neural Models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4F65261-3AD7-48F6-321E-E1768A5DA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5211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12" y="1207175"/>
            <a:ext cx="7780252" cy="2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9207" y="3578225"/>
            <a:ext cx="6983251" cy="14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sp>
        <p:nvSpPr>
          <p:cNvPr id="8" name="Google Shape;331;p32">
            <a:extLst>
              <a:ext uri="{FF2B5EF4-FFF2-40B4-BE49-F238E27FC236}">
                <a16:creationId xmlns:a16="http://schemas.microsoft.com/office/drawing/2014/main" id="{C729CAEE-1EAA-6F0F-9DF6-FA8DB969ECD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CODIT Step 1 : Tree Translation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30B2F21-1E6D-D49B-C528-1AD00E1B4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9528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/>
          <p:nvPr/>
        </p:nvSpPr>
        <p:spPr>
          <a:xfrm>
            <a:off x="678112" y="2943727"/>
            <a:ext cx="8152149" cy="1805617"/>
          </a:xfrm>
          <a:prstGeom prst="roundRect">
            <a:avLst>
              <a:gd name="adj" fmla="val 657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737" y="1107700"/>
            <a:ext cx="5940663" cy="16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 rotWithShape="1">
          <a:blip r:embed="rId4">
            <a:alphaModFix/>
          </a:blip>
          <a:srcRect r="47807"/>
          <a:stretch/>
        </p:blipFill>
        <p:spPr>
          <a:xfrm>
            <a:off x="780964" y="3019797"/>
            <a:ext cx="5620160" cy="69447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 txBox="1"/>
          <p:nvPr/>
        </p:nvSpPr>
        <p:spPr>
          <a:xfrm>
            <a:off x="1469288" y="3979381"/>
            <a:ext cx="2340205" cy="70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700">
                <a:latin typeface="Courier New"/>
                <a:ea typeface="Courier New"/>
                <a:cs typeface="Courier New"/>
                <a:sym typeface="Courier New"/>
              </a:rPr>
              <a:t>Token Translation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6359263" y="3908944"/>
            <a:ext cx="589728" cy="808999"/>
          </a:xfrm>
          <a:prstGeom prst="roundRect">
            <a:avLst>
              <a:gd name="adj" fmla="val 8834"/>
            </a:avLst>
          </a:prstGeom>
          <a:noFill/>
          <a:ln w="19050" cap="flat" cmpd="sng">
            <a:solidFill>
              <a:srgbClr val="1A06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346" name="Google Shape;346;p36"/>
          <p:cNvPicPr preferRelativeResize="0"/>
          <p:nvPr/>
        </p:nvPicPr>
        <p:blipFill rotWithShape="1">
          <a:blip r:embed="rId4">
            <a:alphaModFix/>
          </a:blip>
          <a:srcRect l="59618"/>
          <a:stretch/>
        </p:blipFill>
        <p:spPr>
          <a:xfrm>
            <a:off x="4438565" y="3934197"/>
            <a:ext cx="4348322" cy="69447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/>
          <p:nvPr/>
        </p:nvSpPr>
        <p:spPr>
          <a:xfrm rot="10800000" flipH="1">
            <a:off x="3986238" y="3871219"/>
            <a:ext cx="325500" cy="419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48" name="Google Shape;34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25</a:t>
            </a:fld>
            <a:endParaRPr/>
          </a:p>
        </p:txBody>
      </p:sp>
      <p:sp>
        <p:nvSpPr>
          <p:cNvPr id="13" name="Google Shape;331;p32">
            <a:extLst>
              <a:ext uri="{FF2B5EF4-FFF2-40B4-BE49-F238E27FC236}">
                <a16:creationId xmlns:a16="http://schemas.microsoft.com/office/drawing/2014/main" id="{D6C7216E-2B7C-EE68-0779-7EB5954E7C8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CODIT Step 2 : Token Generation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E1CE022-8BD7-BF1E-DC0A-0F8E1D42D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2284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7"/>
          <p:cNvPicPr preferRelativeResize="0"/>
          <p:nvPr/>
        </p:nvPicPr>
        <p:blipFill rotWithShape="1">
          <a:blip r:embed="rId3">
            <a:alphaModFix/>
          </a:blip>
          <a:srcRect l="58590"/>
          <a:stretch/>
        </p:blipFill>
        <p:spPr>
          <a:xfrm>
            <a:off x="1521001" y="1275551"/>
            <a:ext cx="6102001" cy="102086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/>
          <p:nvPr/>
        </p:nvSpPr>
        <p:spPr>
          <a:xfrm>
            <a:off x="3198389" y="1221575"/>
            <a:ext cx="888300" cy="1128000"/>
          </a:xfrm>
          <a:prstGeom prst="roundRect">
            <a:avLst>
              <a:gd name="adj" fmla="val 8834"/>
            </a:avLst>
          </a:prstGeom>
          <a:noFill/>
          <a:ln w="19050" cap="flat" cmpd="sng">
            <a:solidFill>
              <a:srgbClr val="1A068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50" y="2644187"/>
            <a:ext cx="4351800" cy="181273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7"/>
          <p:cNvSpPr/>
          <p:nvPr/>
        </p:nvSpPr>
        <p:spPr>
          <a:xfrm>
            <a:off x="879763" y="4035783"/>
            <a:ext cx="3018637" cy="19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58" name="Google Shape;358;p37"/>
          <p:cNvSpPr/>
          <p:nvPr/>
        </p:nvSpPr>
        <p:spPr>
          <a:xfrm>
            <a:off x="3984949" y="4330262"/>
            <a:ext cx="4580855" cy="423300"/>
          </a:xfrm>
          <a:prstGeom prst="wedgeRoundRectCallout">
            <a:avLst>
              <a:gd name="adj1" fmla="val -49545"/>
              <a:gd name="adj2" fmla="val -9585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latin typeface="Poppins" panose="00000500000000000000" pitchFamily="2" charset="0"/>
                <a:ea typeface="Georgia"/>
                <a:cs typeface="Poppins" panose="00000500000000000000" pitchFamily="2" charset="0"/>
                <a:sym typeface="Georgia"/>
              </a:rPr>
              <a:t>Reachability Analysis in Edit Location</a:t>
            </a:r>
            <a:endParaRPr sz="1800" dirty="0">
              <a:latin typeface="Poppins" panose="00000500000000000000" pitchFamily="2" charset="0"/>
              <a:ea typeface="Georgia"/>
              <a:cs typeface="Poppins" panose="00000500000000000000" pitchFamily="2" charset="0"/>
              <a:sym typeface="Georgia"/>
            </a:endParaRPr>
          </a:p>
        </p:txBody>
      </p:sp>
      <p:sp>
        <p:nvSpPr>
          <p:cNvPr id="359" name="Google Shape;359;p37"/>
          <p:cNvSpPr/>
          <p:nvPr/>
        </p:nvSpPr>
        <p:spPr>
          <a:xfrm>
            <a:off x="5101175" y="2723450"/>
            <a:ext cx="3379500" cy="1312200"/>
          </a:xfrm>
          <a:prstGeom prst="roundRect">
            <a:avLst>
              <a:gd name="adj" fmla="val 7306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  <a:t>Reachable Variables in Edit Location:</a:t>
            </a: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{inst, object, tmp}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12" name="Google Shape;331;p32">
            <a:extLst>
              <a:ext uri="{FF2B5EF4-FFF2-40B4-BE49-F238E27FC236}">
                <a16:creationId xmlns:a16="http://schemas.microsoft.com/office/drawing/2014/main" id="{270C1104-ED85-FCF9-EE7F-262DE52FCAA2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CODIT Step 2 : Token Generation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84B7751-917C-D014-6728-0134F8525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0343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>
            <a:spLocks noGrp="1"/>
          </p:cNvSpPr>
          <p:nvPr>
            <p:ph type="title"/>
          </p:nvPr>
        </p:nvSpPr>
        <p:spPr>
          <a:xfrm>
            <a:off x="311700" y="1458675"/>
            <a:ext cx="8520600" cy="22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CODIT</a:t>
            </a:r>
            <a:endParaRPr sz="39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 sz="50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6" name="Google Shape;51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D9E1F2-3CC1-9A4D-056A-575A41E16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2" name="Google Shape;522;p51"/>
          <p:cNvGraphicFramePr/>
          <p:nvPr>
            <p:extLst>
              <p:ext uri="{D42A27DB-BD31-4B8C-83A1-F6EECF244321}">
                <p14:modId xmlns:p14="http://schemas.microsoft.com/office/powerpoint/2010/main" val="3685463508"/>
              </p:ext>
            </p:extLst>
          </p:nvPr>
        </p:nvGraphicFramePr>
        <p:xfrm>
          <a:off x="780675" y="1628756"/>
          <a:ext cx="7582650" cy="2651640"/>
        </p:xfrm>
        <a:graphic>
          <a:graphicData uri="http://schemas.openxmlformats.org/drawingml/2006/table">
            <a:tbl>
              <a:tblPr>
                <a:noFill/>
                <a:tableStyleId>{68D9A7AF-C877-446F-A0D7-CA929747E00A}</a:tableStyleId>
              </a:tblPr>
              <a:tblGrid>
                <a:gridCol w="157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8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00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Data Set</a:t>
                      </a:r>
                      <a:endParaRPr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Projects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Edit Examples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Code Fragment Size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Tokens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Number of Nodes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Generic Code Edit  from Github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48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32,473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Max - 38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Avg  - 15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Max - 47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Avg  - 20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Pull Request Edits –Tufano et al. [7]</a:t>
                      </a: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5546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Max - 34</a:t>
                      </a:r>
                      <a:endParaRPr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Avg  - 17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Max - 47</a:t>
                      </a:r>
                      <a:endParaRPr dirty="0">
                        <a:solidFill>
                          <a:schemeClr val="dk1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Avg  - 23</a:t>
                      </a: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23" name="Google Shape;52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24" name="Google Shape;524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50" dirty="0">
                <a:latin typeface="Georgia"/>
                <a:ea typeface="Georgia"/>
                <a:cs typeface="Georgia"/>
                <a:sym typeface="Georgia"/>
              </a:rPr>
              <a:t>CODIT: Study Subjects</a:t>
            </a:r>
            <a:endParaRPr sz="275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5D0ACA4-ADC1-BFAA-36FA-04CC2F65C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2"/>
          <p:cNvSpPr txBox="1">
            <a:spLocks noGrp="1"/>
          </p:cNvSpPr>
          <p:nvPr>
            <p:ph type="title"/>
          </p:nvPr>
        </p:nvSpPr>
        <p:spPr>
          <a:xfrm>
            <a:off x="311700" y="1010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20" dirty="0">
                <a:latin typeface="Georgia"/>
                <a:ea typeface="Georgia"/>
                <a:cs typeface="Georgia"/>
                <a:sym typeface="Georgia"/>
              </a:rPr>
              <a:t>     </a:t>
            </a:r>
            <a:endParaRPr sz="2120" dirty="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530" name="Google Shape;530;p52"/>
          <p:cNvGraphicFramePr/>
          <p:nvPr>
            <p:extLst>
              <p:ext uri="{D42A27DB-BD31-4B8C-83A1-F6EECF244321}">
                <p14:modId xmlns:p14="http://schemas.microsoft.com/office/powerpoint/2010/main" val="1428309704"/>
              </p:ext>
            </p:extLst>
          </p:nvPr>
        </p:nvGraphicFramePr>
        <p:xfrm>
          <a:off x="800100" y="1178095"/>
          <a:ext cx="7806375" cy="2972700"/>
        </p:xfrm>
        <a:graphic>
          <a:graphicData uri="http://schemas.openxmlformats.org/drawingml/2006/table">
            <a:tbl>
              <a:tblPr>
                <a:noFill/>
                <a:tableStyleId>{68D9A7AF-C877-446F-A0D7-CA929747E00A}</a:tableStyleId>
              </a:tblPr>
              <a:tblGrid>
                <a:gridCol w="121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6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0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545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Method</a:t>
                      </a:r>
                      <a:endParaRPr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Generic Code Edits</a:t>
                      </a:r>
                      <a:endParaRPr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Pull Request Edit</a:t>
                      </a:r>
                      <a:endParaRPr b="1"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45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Sequence Based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LSTM-Seq2Seq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3.77%</a:t>
                      </a: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11.26%</a:t>
                      </a: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Tufano et. al. [7]</a:t>
                      </a: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6.57%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23.65%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SequenceR [9]</a:t>
                      </a:r>
                      <a:endParaRPr dirty="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9.76%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26.43%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45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Tree Based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Tree2Seq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11.04%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23.49%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4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CODIT</a:t>
                      </a:r>
                      <a:endParaRPr b="1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98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15.94%</a:t>
                      </a:r>
                      <a:endParaRPr b="1">
                        <a:solidFill>
                          <a:srgbClr val="98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98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28.87%</a:t>
                      </a:r>
                      <a:endParaRPr b="1" dirty="0">
                        <a:solidFill>
                          <a:srgbClr val="98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1" name="Google Shape;531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532" name="Google Shape;53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500" dirty="0">
                <a:latin typeface="Georgia"/>
                <a:ea typeface="Georgia"/>
                <a:cs typeface="Georgia"/>
                <a:sym typeface="Georgia"/>
              </a:rPr>
              <a:t>CODIT: Results (Accuracy in top 5)</a:t>
            </a:r>
            <a:endParaRPr sz="275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FCF4CE5-15C0-D6A9-1543-44E7C98F67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5"/>
          <p:cNvGrpSpPr/>
          <p:nvPr/>
        </p:nvGrpSpPr>
        <p:grpSpPr>
          <a:xfrm>
            <a:off x="486252" y="315083"/>
            <a:ext cx="4398878" cy="2366292"/>
            <a:chOff x="604331" y="637247"/>
            <a:chExt cx="3970464" cy="2125094"/>
          </a:xfrm>
        </p:grpSpPr>
        <p:sp>
          <p:nvSpPr>
            <p:cNvPr id="67" name="Google Shape;67;p15"/>
            <p:cNvSpPr/>
            <p:nvPr/>
          </p:nvSpPr>
          <p:spPr>
            <a:xfrm>
              <a:off x="604331" y="721141"/>
              <a:ext cx="3850800" cy="2041200"/>
            </a:xfrm>
            <a:prstGeom prst="roundRect">
              <a:avLst>
                <a:gd name="adj" fmla="val 5284"/>
              </a:avLst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" name="Google Shape;68;p15"/>
            <p:cNvPicPr preferRelativeResize="0"/>
            <p:nvPr/>
          </p:nvPicPr>
          <p:blipFill rotWithShape="1">
            <a:blip r:embed="rId3">
              <a:alphaModFix/>
            </a:blip>
            <a:srcRect l="216" r="-3213"/>
            <a:stretch/>
          </p:blipFill>
          <p:spPr>
            <a:xfrm>
              <a:off x="782554" y="1028148"/>
              <a:ext cx="3792241" cy="1639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69;p15"/>
            <p:cNvSpPr txBox="1"/>
            <p:nvPr/>
          </p:nvSpPr>
          <p:spPr>
            <a:xfrm>
              <a:off x="604331" y="637247"/>
              <a:ext cx="38508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Adding Feature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0" name="Google Shape;70;p15"/>
          <p:cNvGrpSpPr/>
          <p:nvPr/>
        </p:nvGrpSpPr>
        <p:grpSpPr>
          <a:xfrm>
            <a:off x="4655037" y="1680463"/>
            <a:ext cx="4152475" cy="1274847"/>
            <a:chOff x="773075" y="637250"/>
            <a:chExt cx="3681925" cy="2125100"/>
          </a:xfrm>
        </p:grpSpPr>
        <p:sp>
          <p:nvSpPr>
            <p:cNvPr id="71" name="Google Shape;71;p15"/>
            <p:cNvSpPr/>
            <p:nvPr/>
          </p:nvSpPr>
          <p:spPr>
            <a:xfrm>
              <a:off x="773075" y="721150"/>
              <a:ext cx="3681900" cy="2041200"/>
            </a:xfrm>
            <a:prstGeom prst="roundRect">
              <a:avLst>
                <a:gd name="adj" fmla="val 6780"/>
              </a:avLst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 txBox="1"/>
            <p:nvPr/>
          </p:nvSpPr>
          <p:spPr>
            <a:xfrm>
              <a:off x="773100" y="637250"/>
              <a:ext cx="36819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Bug-fixing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608" y="2143089"/>
            <a:ext cx="3985648" cy="73541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75" name="Google Shape;75;p15"/>
          <p:cNvGrpSpPr/>
          <p:nvPr/>
        </p:nvGrpSpPr>
        <p:grpSpPr>
          <a:xfrm>
            <a:off x="553884" y="2799351"/>
            <a:ext cx="5975396" cy="1906427"/>
            <a:chOff x="773075" y="637250"/>
            <a:chExt cx="3681925" cy="2125100"/>
          </a:xfrm>
        </p:grpSpPr>
        <p:sp>
          <p:nvSpPr>
            <p:cNvPr id="76" name="Google Shape;76;p15"/>
            <p:cNvSpPr/>
            <p:nvPr/>
          </p:nvSpPr>
          <p:spPr>
            <a:xfrm>
              <a:off x="773075" y="721150"/>
              <a:ext cx="3681900" cy="2041200"/>
            </a:xfrm>
            <a:prstGeom prst="roundRect">
              <a:avLst>
                <a:gd name="adj" fmla="val 6780"/>
              </a:avLst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 txBox="1"/>
            <p:nvPr/>
          </p:nvSpPr>
          <p:spPr>
            <a:xfrm>
              <a:off x="773100" y="637250"/>
              <a:ext cx="3681900" cy="44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Refactoring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657" y="3031500"/>
            <a:ext cx="5975399" cy="1745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2ADA0A08-69DC-0C44-F509-A7DE476F9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38" name="Google Shape;53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Example Edits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539" name="Google Shape;539;p53"/>
          <p:cNvGrpSpPr/>
          <p:nvPr/>
        </p:nvGrpSpPr>
        <p:grpSpPr>
          <a:xfrm>
            <a:off x="554046" y="1122928"/>
            <a:ext cx="6140013" cy="1448037"/>
            <a:chOff x="554050" y="977975"/>
            <a:chExt cx="6307800" cy="1593000"/>
          </a:xfrm>
        </p:grpSpPr>
        <p:sp>
          <p:nvSpPr>
            <p:cNvPr id="540" name="Google Shape;540;p53"/>
            <p:cNvSpPr/>
            <p:nvPr/>
          </p:nvSpPr>
          <p:spPr>
            <a:xfrm>
              <a:off x="554050" y="977975"/>
              <a:ext cx="6307800" cy="1593000"/>
            </a:xfrm>
            <a:prstGeom prst="roundRect">
              <a:avLst>
                <a:gd name="adj" fmla="val 864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41" name="Google Shape;541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375" y="1017725"/>
              <a:ext cx="4992525" cy="1423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" name="Google Shape;542;p53"/>
            <p:cNvSpPr/>
            <p:nvPr/>
          </p:nvSpPr>
          <p:spPr>
            <a:xfrm>
              <a:off x="5281125" y="1585875"/>
              <a:ext cx="1521300" cy="5049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Addition</a:t>
              </a:r>
              <a:endPara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543" name="Google Shape;543;p53"/>
          <p:cNvGrpSpPr/>
          <p:nvPr/>
        </p:nvGrpSpPr>
        <p:grpSpPr>
          <a:xfrm>
            <a:off x="1572061" y="2691143"/>
            <a:ext cx="7121671" cy="832024"/>
            <a:chOff x="1340200" y="2607200"/>
            <a:chExt cx="7353300" cy="973925"/>
          </a:xfrm>
        </p:grpSpPr>
        <p:pic>
          <p:nvPicPr>
            <p:cNvPr id="544" name="Google Shape;544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12225" y="2607200"/>
              <a:ext cx="5725424" cy="898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5" name="Google Shape;545;p53"/>
            <p:cNvSpPr/>
            <p:nvPr/>
          </p:nvSpPr>
          <p:spPr>
            <a:xfrm>
              <a:off x="1340200" y="2658925"/>
              <a:ext cx="7353300" cy="922200"/>
            </a:xfrm>
            <a:prstGeom prst="roundRect">
              <a:avLst>
                <a:gd name="adj" fmla="val 864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53"/>
            <p:cNvSpPr/>
            <p:nvPr/>
          </p:nvSpPr>
          <p:spPr>
            <a:xfrm>
              <a:off x="1390925" y="2854175"/>
              <a:ext cx="1521300" cy="5049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Deletion</a:t>
              </a:r>
              <a:endPara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547" name="Google Shape;547;p53"/>
          <p:cNvGrpSpPr/>
          <p:nvPr/>
        </p:nvGrpSpPr>
        <p:grpSpPr>
          <a:xfrm>
            <a:off x="578216" y="3739849"/>
            <a:ext cx="6999606" cy="832063"/>
            <a:chOff x="578200" y="3771890"/>
            <a:chExt cx="7353300" cy="952235"/>
          </a:xfrm>
        </p:grpSpPr>
        <p:pic>
          <p:nvPicPr>
            <p:cNvPr id="548" name="Google Shape;548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7375" y="3771890"/>
              <a:ext cx="6254448" cy="843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9" name="Google Shape;549;p53"/>
            <p:cNvSpPr/>
            <p:nvPr/>
          </p:nvSpPr>
          <p:spPr>
            <a:xfrm>
              <a:off x="578200" y="3801925"/>
              <a:ext cx="7353300" cy="922200"/>
            </a:xfrm>
            <a:prstGeom prst="roundRect">
              <a:avLst>
                <a:gd name="adj" fmla="val 8641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3"/>
            <p:cNvSpPr/>
            <p:nvPr/>
          </p:nvSpPr>
          <p:spPr>
            <a:xfrm>
              <a:off x="6143500" y="4064250"/>
              <a:ext cx="1521300" cy="504900"/>
            </a:xfrm>
            <a:prstGeom prst="roundRect">
              <a:avLst>
                <a:gd name="adj" fmla="val 16667"/>
              </a:avLst>
            </a:prstGeom>
            <a:solidFill>
              <a:srgbClr val="20124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Update</a:t>
              </a:r>
              <a:endParaRPr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8247FFE7-16F8-DC0A-D070-563D513C8F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Application - Automatic Program repair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56" name="Google Shape;556;p54"/>
          <p:cNvSpPr/>
          <p:nvPr/>
        </p:nvSpPr>
        <p:spPr>
          <a:xfrm>
            <a:off x="583275" y="1230200"/>
            <a:ext cx="7890300" cy="646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CODIT fixes </a:t>
            </a:r>
            <a:r>
              <a:rPr lang="en" sz="1700" b="1">
                <a:solidFill>
                  <a:srgbClr val="38761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 bugs completely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700" b="1">
                <a:solidFill>
                  <a:srgbClr val="B45F0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bugs partially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, out of 80 bugs in </a:t>
            </a:r>
            <a:r>
              <a:rPr lang="en" sz="1700" b="1">
                <a:solidFill>
                  <a:srgbClr val="351C7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Defects4j</a:t>
            </a:r>
            <a:r>
              <a:rPr lang="en" sz="17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0" name="Google Shape;560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5A80D52-01D6-16BB-EC7C-E6FFAE39D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567;p55">
            <a:extLst>
              <a:ext uri="{FF2B5EF4-FFF2-40B4-BE49-F238E27FC236}">
                <a16:creationId xmlns:a16="http://schemas.microsoft.com/office/drawing/2014/main" id="{1F6781FE-EF55-3A66-0430-BE7ED17A51A1}"/>
              </a:ext>
            </a:extLst>
          </p:cNvPr>
          <p:cNvGrpSpPr/>
          <p:nvPr/>
        </p:nvGrpSpPr>
        <p:grpSpPr>
          <a:xfrm>
            <a:off x="3024225" y="2075590"/>
            <a:ext cx="5333379" cy="846579"/>
            <a:chOff x="2503325" y="1832825"/>
            <a:chExt cx="6056100" cy="1007100"/>
          </a:xfrm>
        </p:grpSpPr>
        <p:sp>
          <p:nvSpPr>
            <p:cNvPr id="10" name="Google Shape;568;p55">
              <a:extLst>
                <a:ext uri="{FF2B5EF4-FFF2-40B4-BE49-F238E27FC236}">
                  <a16:creationId xmlns:a16="http://schemas.microsoft.com/office/drawing/2014/main" id="{AF878AB9-1940-F305-2A22-94AE933EBA55}"/>
                </a:ext>
              </a:extLst>
            </p:cNvPr>
            <p:cNvSpPr/>
            <p:nvPr/>
          </p:nvSpPr>
          <p:spPr>
            <a:xfrm>
              <a:off x="2503325" y="1832825"/>
              <a:ext cx="6056100" cy="1007100"/>
            </a:xfrm>
            <a:prstGeom prst="roundRect">
              <a:avLst>
                <a:gd name="adj" fmla="val 6062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Google Shape;569;p55">
              <a:extLst>
                <a:ext uri="{FF2B5EF4-FFF2-40B4-BE49-F238E27FC236}">
                  <a16:creationId xmlns:a16="http://schemas.microsoft.com/office/drawing/2014/main" id="{CC294BE4-8F4E-8014-D127-0ED923DD2F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4218"/>
            <a:stretch/>
          </p:blipFill>
          <p:spPr>
            <a:xfrm>
              <a:off x="2531275" y="1919748"/>
              <a:ext cx="5543276" cy="869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570;p55">
            <a:extLst>
              <a:ext uri="{FF2B5EF4-FFF2-40B4-BE49-F238E27FC236}">
                <a16:creationId xmlns:a16="http://schemas.microsoft.com/office/drawing/2014/main" id="{57223DF7-3ADF-67CF-B034-E155487F94D8}"/>
              </a:ext>
            </a:extLst>
          </p:cNvPr>
          <p:cNvGrpSpPr/>
          <p:nvPr/>
        </p:nvGrpSpPr>
        <p:grpSpPr>
          <a:xfrm>
            <a:off x="3024225" y="3216324"/>
            <a:ext cx="5333533" cy="1052360"/>
            <a:chOff x="2503325" y="3130481"/>
            <a:chExt cx="6056275" cy="1251900"/>
          </a:xfrm>
        </p:grpSpPr>
        <p:sp>
          <p:nvSpPr>
            <p:cNvPr id="13" name="Google Shape;571;p55">
              <a:extLst>
                <a:ext uri="{FF2B5EF4-FFF2-40B4-BE49-F238E27FC236}">
                  <a16:creationId xmlns:a16="http://schemas.microsoft.com/office/drawing/2014/main" id="{4484BC46-2D1B-30B5-BFDC-D227EEA027C3}"/>
                </a:ext>
              </a:extLst>
            </p:cNvPr>
            <p:cNvSpPr/>
            <p:nvPr/>
          </p:nvSpPr>
          <p:spPr>
            <a:xfrm>
              <a:off x="2503325" y="3130481"/>
              <a:ext cx="6056100" cy="1251900"/>
            </a:xfrm>
            <a:prstGeom prst="roundRect">
              <a:avLst>
                <a:gd name="adj" fmla="val 6062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" name="Google Shape;572;p55">
              <a:extLst>
                <a:ext uri="{FF2B5EF4-FFF2-40B4-BE49-F238E27FC236}">
                  <a16:creationId xmlns:a16="http://schemas.microsoft.com/office/drawing/2014/main" id="{9344CE4C-B67A-83A5-E57C-5F697B01A59D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31279" y="3204763"/>
              <a:ext cx="6028320" cy="113216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573;p55">
            <a:extLst>
              <a:ext uri="{FF2B5EF4-FFF2-40B4-BE49-F238E27FC236}">
                <a16:creationId xmlns:a16="http://schemas.microsoft.com/office/drawing/2014/main" id="{E14DCFB7-9D71-DB67-75BB-1C1A34DD73FA}"/>
              </a:ext>
            </a:extLst>
          </p:cNvPr>
          <p:cNvSpPr/>
          <p:nvPr/>
        </p:nvSpPr>
        <p:spPr>
          <a:xfrm>
            <a:off x="680200" y="2154578"/>
            <a:ext cx="1875811" cy="651641"/>
          </a:xfrm>
          <a:prstGeom prst="wedgeEllipseCallout">
            <a:avLst>
              <a:gd name="adj1" fmla="val 60555"/>
              <a:gd name="adj2" fmla="val 1080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JFreeChart:  Bug-8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" name="Google Shape;574;p55">
            <a:extLst>
              <a:ext uri="{FF2B5EF4-FFF2-40B4-BE49-F238E27FC236}">
                <a16:creationId xmlns:a16="http://schemas.microsoft.com/office/drawing/2014/main" id="{0205F930-3954-91FF-2DFC-5DF8AA618561}"/>
              </a:ext>
            </a:extLst>
          </p:cNvPr>
          <p:cNvSpPr/>
          <p:nvPr/>
        </p:nvSpPr>
        <p:spPr>
          <a:xfrm>
            <a:off x="629750" y="3360086"/>
            <a:ext cx="1875811" cy="651641"/>
          </a:xfrm>
          <a:prstGeom prst="wedgeEllipseCallout">
            <a:avLst>
              <a:gd name="adj1" fmla="val 60555"/>
              <a:gd name="adj2" fmla="val 1080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Closure Compiler: Bug-3</a:t>
            </a: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262;p29">
            <a:extLst>
              <a:ext uri="{FF2B5EF4-FFF2-40B4-BE49-F238E27FC236}">
                <a16:creationId xmlns:a16="http://schemas.microsoft.com/office/drawing/2014/main" id="{95A7E466-0051-49F1-BCA8-4A67913B0C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9184" r="33677" b="8661"/>
          <a:stretch/>
        </p:blipFill>
        <p:spPr>
          <a:xfrm>
            <a:off x="979467" y="1397181"/>
            <a:ext cx="2354688" cy="246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1;p29">
            <a:extLst>
              <a:ext uri="{FF2B5EF4-FFF2-40B4-BE49-F238E27FC236}">
                <a16:creationId xmlns:a16="http://schemas.microsoft.com/office/drawing/2014/main" id="{7C35804C-816F-45F6-9E38-00120CF3D19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5901" t="79700" b="8492"/>
          <a:stretch/>
        </p:blipFill>
        <p:spPr>
          <a:xfrm>
            <a:off x="6281637" y="1397180"/>
            <a:ext cx="2226418" cy="2461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5FE0237F-C9B5-48EB-8D94-15206E92582D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32</a:t>
            </a:fld>
            <a:endParaRPr lang="en" sz="9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EBEB8AF-CDAD-48F6-BE7C-7A43C1F195D3}"/>
              </a:ext>
            </a:extLst>
          </p:cNvPr>
          <p:cNvGrpSpPr/>
          <p:nvPr/>
        </p:nvGrpSpPr>
        <p:grpSpPr>
          <a:xfrm>
            <a:off x="3966573" y="2278021"/>
            <a:ext cx="4630126" cy="2333162"/>
            <a:chOff x="5288764" y="2838313"/>
            <a:chExt cx="6173501" cy="31108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5FFC15-94F0-411B-B126-8F42647E4419}"/>
                </a:ext>
              </a:extLst>
            </p:cNvPr>
            <p:cNvGrpSpPr/>
            <p:nvPr/>
          </p:nvGrpSpPr>
          <p:grpSpPr>
            <a:xfrm>
              <a:off x="5288764" y="3384508"/>
              <a:ext cx="6173501" cy="2564687"/>
              <a:chOff x="2787772" y="3503867"/>
              <a:chExt cx="5539851" cy="1953507"/>
            </a:xfrm>
          </p:grpSpPr>
          <p:pic>
            <p:nvPicPr>
              <p:cNvPr id="8" name="Google Shape;332;p35">
                <a:extLst>
                  <a:ext uri="{FF2B5EF4-FFF2-40B4-BE49-F238E27FC236}">
                    <a16:creationId xmlns:a16="http://schemas.microsoft.com/office/drawing/2014/main" id="{5057F2CC-BCA5-43F0-BAB9-EF7EB1B5817A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r="50937"/>
              <a:stretch/>
            </p:blipFill>
            <p:spPr>
              <a:xfrm>
                <a:off x="4857757" y="3503867"/>
                <a:ext cx="3469866" cy="19535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Google Shape;333;p35">
                <a:extLst>
                  <a:ext uri="{FF2B5EF4-FFF2-40B4-BE49-F238E27FC236}">
                    <a16:creationId xmlns:a16="http://schemas.microsoft.com/office/drawing/2014/main" id="{64D518FE-FF66-4321-A28F-43DBCDAE8BB2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 r="57011"/>
              <a:stretch/>
            </p:blipFill>
            <p:spPr>
              <a:xfrm>
                <a:off x="2787772" y="3565383"/>
                <a:ext cx="2728829" cy="12741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9FFCE843-213B-4E78-B8B6-05FEF600F94D}"/>
                </a:ext>
              </a:extLst>
            </p:cNvPr>
            <p:cNvSpPr/>
            <p:nvPr/>
          </p:nvSpPr>
          <p:spPr>
            <a:xfrm rot="10800000">
              <a:off x="6244325" y="2838313"/>
              <a:ext cx="351857" cy="433725"/>
            </a:xfrm>
            <a:prstGeom prst="downArrow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D9B332-D825-4872-87CB-8E7453C81F78}"/>
                </a:ext>
              </a:extLst>
            </p:cNvPr>
            <p:cNvSpPr txBox="1"/>
            <p:nvPr/>
          </p:nvSpPr>
          <p:spPr>
            <a:xfrm>
              <a:off x="6903239" y="5454908"/>
              <a:ext cx="231454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Context Free Grammar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EDBC8BA-1865-4CE9-88D3-F22FE0A83482}"/>
              </a:ext>
            </a:extLst>
          </p:cNvPr>
          <p:cNvGrpSpPr/>
          <p:nvPr/>
        </p:nvGrpSpPr>
        <p:grpSpPr>
          <a:xfrm>
            <a:off x="583826" y="2748239"/>
            <a:ext cx="3293668" cy="1786610"/>
            <a:chOff x="778434" y="3384508"/>
            <a:chExt cx="4391557" cy="246290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5C8F796-22E3-4561-BD58-3279A890F947}"/>
                </a:ext>
              </a:extLst>
            </p:cNvPr>
            <p:cNvGrpSpPr/>
            <p:nvPr/>
          </p:nvGrpSpPr>
          <p:grpSpPr>
            <a:xfrm>
              <a:off x="778434" y="3384508"/>
              <a:ext cx="4391557" cy="2124354"/>
              <a:chOff x="729735" y="3478835"/>
              <a:chExt cx="4103960" cy="1759894"/>
            </a:xfrm>
          </p:grpSpPr>
          <p:pic>
            <p:nvPicPr>
              <p:cNvPr id="16" name="Google Shape;356;p37">
                <a:extLst>
                  <a:ext uri="{FF2B5EF4-FFF2-40B4-BE49-F238E27FC236}">
                    <a16:creationId xmlns:a16="http://schemas.microsoft.com/office/drawing/2014/main" id="{CEF7B379-F772-43F1-8010-E0C4D3B4BFF4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9735" y="3478835"/>
                <a:ext cx="4103960" cy="175989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70CD73E-C7CA-4E9F-89A8-37DEC37AEB93}"/>
                  </a:ext>
                </a:extLst>
              </p:cNvPr>
              <p:cNvSpPr/>
              <p:nvPr/>
            </p:nvSpPr>
            <p:spPr>
              <a:xfrm>
                <a:off x="1760375" y="4843122"/>
                <a:ext cx="2147479" cy="148505"/>
              </a:xfrm>
              <a:prstGeom prst="rect">
                <a:avLst/>
              </a:prstGeom>
              <a:solidFill>
                <a:srgbClr val="CCFFFF">
                  <a:alpha val="16078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8BA405-1C85-4836-B129-7690808A33E3}"/>
                </a:ext>
              </a:extLst>
            </p:cNvPr>
            <p:cNvSpPr txBox="1"/>
            <p:nvPr/>
          </p:nvSpPr>
          <p:spPr>
            <a:xfrm>
              <a:off x="1654273" y="5508862"/>
              <a:ext cx="263987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Reachability Analysis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349B72-EB31-4C12-B893-3067C667AEF0}"/>
              </a:ext>
            </a:extLst>
          </p:cNvPr>
          <p:cNvGrpSpPr/>
          <p:nvPr/>
        </p:nvGrpSpPr>
        <p:grpSpPr>
          <a:xfrm>
            <a:off x="3528151" y="1527522"/>
            <a:ext cx="2624255" cy="6885"/>
            <a:chOff x="4759287" y="2049137"/>
            <a:chExt cx="3499006" cy="9180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A03766B-D978-4F7A-A114-642490B5D18D}"/>
                </a:ext>
              </a:extLst>
            </p:cNvPr>
            <p:cNvCxnSpPr/>
            <p:nvPr/>
          </p:nvCxnSpPr>
          <p:spPr>
            <a:xfrm>
              <a:off x="4759287" y="2049137"/>
              <a:ext cx="66277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7D235D-13C9-4085-89DE-55A68533D7EE}"/>
                </a:ext>
              </a:extLst>
            </p:cNvPr>
            <p:cNvCxnSpPr/>
            <p:nvPr/>
          </p:nvCxnSpPr>
          <p:spPr>
            <a:xfrm>
              <a:off x="7595515" y="2058317"/>
              <a:ext cx="66277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Google Shape;555;p54">
            <a:extLst>
              <a:ext uri="{FF2B5EF4-FFF2-40B4-BE49-F238E27FC236}">
                <a16:creationId xmlns:a16="http://schemas.microsoft.com/office/drawing/2014/main" id="{08ADCB77-DE6D-EE61-7437-4EB6AFA5964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Explicit Encoding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A3DEF5EB-A486-055B-C387-B323AE5F4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D9DF69-F0A8-EE66-D485-C59F4B3002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9956" y="925360"/>
            <a:ext cx="1626680" cy="123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768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33</a:t>
            </a:fld>
            <a:endParaRPr lang="en" sz="9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D0F16B-D6B8-4136-A6AA-523134EB8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1247247"/>
              </p:ext>
            </p:extLst>
          </p:nvPr>
        </p:nvGraphicFramePr>
        <p:xfrm>
          <a:off x="3980622" y="1179987"/>
          <a:ext cx="4718602" cy="3191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Google Shape;555;p54">
            <a:extLst>
              <a:ext uri="{FF2B5EF4-FFF2-40B4-BE49-F238E27FC236}">
                <a16:creationId xmlns:a16="http://schemas.microsoft.com/office/drawing/2014/main" id="{B37C0B5A-2EA6-E03A-287B-2AB580438F3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Explicit Encoding – Take Away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58F6BC3-F703-E41B-DC97-2FCE283236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350406"/>
              </p:ext>
            </p:extLst>
          </p:nvPr>
        </p:nvGraphicFramePr>
        <p:xfrm>
          <a:off x="38173" y="1257854"/>
          <a:ext cx="4373407" cy="3191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933FDCCB-0B9E-0C32-C0DA-829BA8A85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101061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34</a:t>
            </a:fld>
            <a:endParaRPr lang="en" sz="9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796C0EE-2165-4A58-862F-C44E7DEA3A42}"/>
              </a:ext>
            </a:extLst>
          </p:cNvPr>
          <p:cNvSpPr txBox="1"/>
          <p:nvPr/>
        </p:nvSpPr>
        <p:spPr>
          <a:xfrm>
            <a:off x="5653571" y="4143330"/>
            <a:ext cx="31502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[11] CodeBERT – Feng et. al. 2019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[16] GraphCodeBERT – Guo et. al. 2020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– Chen et. al. 2021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[18] CodeT5 – Wang et. al. 2021</a:t>
            </a:r>
          </a:p>
        </p:txBody>
      </p:sp>
      <p:sp>
        <p:nvSpPr>
          <p:cNvPr id="26" name="Google Shape;331;p32">
            <a:extLst>
              <a:ext uri="{FF2B5EF4-FFF2-40B4-BE49-F238E27FC236}">
                <a16:creationId xmlns:a16="http://schemas.microsoft.com/office/drawing/2014/main" id="{B6534AF3-D336-8A96-4A36-5F3D7631C8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Implicit Encoding</a:t>
            </a:r>
          </a:p>
          <a:p>
            <a:pPr>
              <a:buSzPct val="45833"/>
            </a:pPr>
            <a:endParaRPr lang="en-US" sz="2500" dirty="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C415A1F8-97F5-8A72-83EA-9E07E83B5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7115846"/>
              </p:ext>
            </p:extLst>
          </p:nvPr>
        </p:nvGraphicFramePr>
        <p:xfrm>
          <a:off x="38173" y="1257854"/>
          <a:ext cx="4373407" cy="3191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Picture 2">
            <a:extLst>
              <a:ext uri="{FF2B5EF4-FFF2-40B4-BE49-F238E27FC236}">
                <a16:creationId xmlns:a16="http://schemas.microsoft.com/office/drawing/2014/main" id="{C0FF9FFB-2141-9385-9FA6-75BF1CCC6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B632890-34D5-8B67-AE02-00B40E3F3EFF}"/>
              </a:ext>
            </a:extLst>
          </p:cNvPr>
          <p:cNvGrpSpPr/>
          <p:nvPr/>
        </p:nvGrpSpPr>
        <p:grpSpPr>
          <a:xfrm>
            <a:off x="4732422" y="1108354"/>
            <a:ext cx="3217903" cy="1337743"/>
            <a:chOff x="4693645" y="900467"/>
            <a:chExt cx="3261302" cy="14550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B7C7FD2-6587-4C21-8B9A-0C68F4059368}"/>
                </a:ext>
              </a:extLst>
            </p:cNvPr>
            <p:cNvGrpSpPr/>
            <p:nvPr/>
          </p:nvGrpSpPr>
          <p:grpSpPr>
            <a:xfrm>
              <a:off x="4904671" y="900467"/>
              <a:ext cx="1614818" cy="1249016"/>
              <a:chOff x="5143708" y="1152428"/>
              <a:chExt cx="3424273" cy="257083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C3E82A41-D46B-4FCB-9CFD-3DBF9C2551CF}"/>
                  </a:ext>
                </a:extLst>
              </p:cNvPr>
              <p:cNvSpPr/>
              <p:nvPr/>
            </p:nvSpPr>
            <p:spPr>
              <a:xfrm>
                <a:off x="7932552" y="2282398"/>
                <a:ext cx="635429" cy="3677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06EE586-D225-4B48-9295-22FC881AD453}"/>
                  </a:ext>
                </a:extLst>
              </p:cNvPr>
              <p:cNvGrpSpPr/>
              <p:nvPr/>
            </p:nvGrpSpPr>
            <p:grpSpPr>
              <a:xfrm>
                <a:off x="5143708" y="1152428"/>
                <a:ext cx="2788844" cy="2570833"/>
                <a:chOff x="4747271" y="1126525"/>
                <a:chExt cx="2788844" cy="2570833"/>
              </a:xfrm>
            </p:grpSpPr>
            <p:pic>
              <p:nvPicPr>
                <p:cNvPr id="27" name="Graphic 26" descr="Database with solid fill">
                  <a:extLst>
                    <a:ext uri="{FF2B5EF4-FFF2-40B4-BE49-F238E27FC236}">
                      <a16:creationId xmlns:a16="http://schemas.microsoft.com/office/drawing/2014/main" id="{5FFBE7C6-743B-4AA1-86FD-F693C2D33C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4867" y="1126525"/>
                  <a:ext cx="1564540" cy="1564540"/>
                </a:xfrm>
                <a:prstGeom prst="rect">
                  <a:avLst/>
                </a:prstGeom>
              </p:spPr>
            </p:pic>
            <p:pic>
              <p:nvPicPr>
                <p:cNvPr id="35" name="Graphic 34" descr="Database with solid fill">
                  <a:extLst>
                    <a:ext uri="{FF2B5EF4-FFF2-40B4-BE49-F238E27FC236}">
                      <a16:creationId xmlns:a16="http://schemas.microsoft.com/office/drawing/2014/main" id="{8A29C007-3EB1-44E5-AA91-976F580655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7271" y="1850603"/>
                  <a:ext cx="1564540" cy="1564540"/>
                </a:xfrm>
                <a:prstGeom prst="rect">
                  <a:avLst/>
                </a:prstGeom>
              </p:spPr>
            </p:pic>
            <p:pic>
              <p:nvPicPr>
                <p:cNvPr id="36" name="Graphic 35" descr="Database with solid fill">
                  <a:extLst>
                    <a:ext uri="{FF2B5EF4-FFF2-40B4-BE49-F238E27FC236}">
                      <a16:creationId xmlns:a16="http://schemas.microsoft.com/office/drawing/2014/main" id="{CB7BE207-C9F0-4785-80AC-5C8EF9474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1575" y="2132818"/>
                  <a:ext cx="1564540" cy="1564540"/>
                </a:xfrm>
                <a:prstGeom prst="rect">
                  <a:avLst/>
                </a:prstGeom>
              </p:spPr>
            </p:pic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22DE1F-21C1-4623-9A1C-0279527835BA}"/>
                </a:ext>
              </a:extLst>
            </p:cNvPr>
            <p:cNvSpPr txBox="1"/>
            <p:nvPr/>
          </p:nvSpPr>
          <p:spPr>
            <a:xfrm>
              <a:off x="4693645" y="2101552"/>
              <a:ext cx="187439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Large Data Corpus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C05FB1-B840-2532-4CA8-0F4BB63F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25617" y="962725"/>
              <a:ext cx="1329330" cy="1008293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5B3012-090E-0127-9A80-1E8A082D8B7E}"/>
              </a:ext>
            </a:extLst>
          </p:cNvPr>
          <p:cNvGrpSpPr/>
          <p:nvPr/>
        </p:nvGrpSpPr>
        <p:grpSpPr>
          <a:xfrm>
            <a:off x="3957233" y="2604378"/>
            <a:ext cx="4815221" cy="1313473"/>
            <a:chOff x="3957233" y="2445353"/>
            <a:chExt cx="4815221" cy="1313473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7615224-B4A4-49DF-B832-8C77EF37E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0002" y="2445353"/>
              <a:ext cx="1926235" cy="111321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D7BC1E8-F94C-4D75-B767-85200BA65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3087" y="2465573"/>
              <a:ext cx="1689367" cy="1114752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909769C-73F8-40E2-BC62-BA20A466737F}"/>
                </a:ext>
              </a:extLst>
            </p:cNvPr>
            <p:cNvGrpSpPr/>
            <p:nvPr/>
          </p:nvGrpSpPr>
          <p:grpSpPr>
            <a:xfrm>
              <a:off x="5683040" y="2924806"/>
              <a:ext cx="1247173" cy="138880"/>
              <a:chOff x="1189632" y="6024216"/>
              <a:chExt cx="2902624" cy="348135"/>
            </a:xfrm>
          </p:grpSpPr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22F5B8D7-16C4-4FC8-9399-F3B42ACBD063}"/>
                  </a:ext>
                </a:extLst>
              </p:cNvPr>
              <p:cNvSpPr/>
              <p:nvPr/>
            </p:nvSpPr>
            <p:spPr>
              <a:xfrm>
                <a:off x="1189632" y="6062895"/>
                <a:ext cx="516364" cy="30945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64E53DAE-600B-4168-A594-3E8A40B7E1BD}"/>
                  </a:ext>
                </a:extLst>
              </p:cNvPr>
              <p:cNvSpPr/>
              <p:nvPr/>
            </p:nvSpPr>
            <p:spPr>
              <a:xfrm>
                <a:off x="3575892" y="6024216"/>
                <a:ext cx="516364" cy="30945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B81C6EE-E3AB-4BB0-A559-2FB42E450917}"/>
                </a:ext>
              </a:extLst>
            </p:cNvPr>
            <p:cNvSpPr txBox="1"/>
            <p:nvPr/>
          </p:nvSpPr>
          <p:spPr>
            <a:xfrm>
              <a:off x="3957233" y="3504910"/>
              <a:ext cx="187439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Corrupted Input Code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E9EC52-4369-43CB-85B9-DEA2182BA699}"/>
                </a:ext>
              </a:extLst>
            </p:cNvPr>
            <p:cNvSpPr txBox="1"/>
            <p:nvPr/>
          </p:nvSpPr>
          <p:spPr>
            <a:xfrm>
              <a:off x="6708346" y="3504910"/>
              <a:ext cx="20509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Regenerated Correct Code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A1077A-3C83-0A21-9C32-EC00E85C4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926194" y="2713356"/>
              <a:ext cx="720304" cy="5463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1787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35</a:t>
            </a:fld>
            <a:endParaRPr lang="en" sz="900" dirty="0"/>
          </a:p>
        </p:txBody>
      </p:sp>
      <p:sp>
        <p:nvSpPr>
          <p:cNvPr id="26" name="Google Shape;331;p32">
            <a:extLst>
              <a:ext uri="{FF2B5EF4-FFF2-40B4-BE49-F238E27FC236}">
                <a16:creationId xmlns:a16="http://schemas.microsoft.com/office/drawing/2014/main" id="{B6534AF3-D336-8A96-4A36-5F3D7631C8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Implicit Encoding - Pretraining</a:t>
            </a:r>
          </a:p>
          <a:p>
            <a:pPr>
              <a:buSzPct val="45833"/>
            </a:pPr>
            <a:endParaRPr lang="en-US" sz="25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0FF9FFB-2141-9385-9FA6-75BF1CCC6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B7C7FD2-6587-4C21-8B9A-0C68F4059368}"/>
              </a:ext>
            </a:extLst>
          </p:cNvPr>
          <p:cNvGrpSpPr/>
          <p:nvPr/>
        </p:nvGrpSpPr>
        <p:grpSpPr>
          <a:xfrm>
            <a:off x="3257377" y="1973948"/>
            <a:ext cx="1453172" cy="1060795"/>
            <a:chOff x="5143708" y="1152428"/>
            <a:chExt cx="3424273" cy="257083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C3E82A41-D46B-4FCB-9CFD-3DBF9C2551CF}"/>
                </a:ext>
              </a:extLst>
            </p:cNvPr>
            <p:cNvSpPr/>
            <p:nvPr/>
          </p:nvSpPr>
          <p:spPr>
            <a:xfrm>
              <a:off x="7932552" y="2282398"/>
              <a:ext cx="635429" cy="3677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06EE586-D225-4B48-9295-22FC881AD453}"/>
                </a:ext>
              </a:extLst>
            </p:cNvPr>
            <p:cNvGrpSpPr/>
            <p:nvPr/>
          </p:nvGrpSpPr>
          <p:grpSpPr>
            <a:xfrm>
              <a:off x="5143708" y="1152428"/>
              <a:ext cx="2788844" cy="2570833"/>
              <a:chOff x="4747271" y="1126525"/>
              <a:chExt cx="2788844" cy="2570833"/>
            </a:xfrm>
          </p:grpSpPr>
          <p:pic>
            <p:nvPicPr>
              <p:cNvPr id="27" name="Graphic 26" descr="Database with solid fill">
                <a:extLst>
                  <a:ext uri="{FF2B5EF4-FFF2-40B4-BE49-F238E27FC236}">
                    <a16:creationId xmlns:a16="http://schemas.microsoft.com/office/drawing/2014/main" id="{5FFBE7C6-743B-4AA1-86FD-F693C2D33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04867" y="1126525"/>
                <a:ext cx="1564540" cy="1564540"/>
              </a:xfrm>
              <a:prstGeom prst="rect">
                <a:avLst/>
              </a:prstGeom>
            </p:spPr>
          </p:pic>
          <p:pic>
            <p:nvPicPr>
              <p:cNvPr id="35" name="Graphic 34" descr="Database with solid fill">
                <a:extLst>
                  <a:ext uri="{FF2B5EF4-FFF2-40B4-BE49-F238E27FC236}">
                    <a16:creationId xmlns:a16="http://schemas.microsoft.com/office/drawing/2014/main" id="{8A29C007-3EB1-44E5-AA91-976F58065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747271" y="1850603"/>
                <a:ext cx="1564540" cy="1564540"/>
              </a:xfrm>
              <a:prstGeom prst="rect">
                <a:avLst/>
              </a:prstGeom>
            </p:spPr>
          </p:pic>
          <p:pic>
            <p:nvPicPr>
              <p:cNvPr id="36" name="Graphic 35" descr="Database with solid fill">
                <a:extLst>
                  <a:ext uri="{FF2B5EF4-FFF2-40B4-BE49-F238E27FC236}">
                    <a16:creationId xmlns:a16="http://schemas.microsoft.com/office/drawing/2014/main" id="{CB7BE207-C9F0-4785-80AC-5C8EF9474E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971575" y="2132818"/>
                <a:ext cx="1564540" cy="1564540"/>
              </a:xfrm>
              <a:prstGeom prst="rect">
                <a:avLst/>
              </a:prstGeom>
            </p:spPr>
          </p:pic>
        </p:grpSp>
      </p:grp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F83CA9CA-5C53-450B-58D7-170151AE5115}"/>
              </a:ext>
            </a:extLst>
          </p:cNvPr>
          <p:cNvSpPr/>
          <p:nvPr/>
        </p:nvSpPr>
        <p:spPr>
          <a:xfrm>
            <a:off x="1169283" y="1456267"/>
            <a:ext cx="2047629" cy="745301"/>
          </a:xfrm>
          <a:prstGeom prst="wedgeEllipseCallout">
            <a:avLst>
              <a:gd name="adj1" fmla="val 54515"/>
              <a:gd name="adj2" fmla="val 62500"/>
            </a:avLst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Hundreds of Gigabytes of source code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1289D3C-AD96-51CE-8C63-66B2ADA396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2394" y="1973948"/>
            <a:ext cx="1550942" cy="1194953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B250AFC-AAE9-2D31-FA3F-29BE2337F854}"/>
              </a:ext>
            </a:extLst>
          </p:cNvPr>
          <p:cNvSpPr/>
          <p:nvPr/>
        </p:nvSpPr>
        <p:spPr>
          <a:xfrm>
            <a:off x="6198019" y="1456267"/>
            <a:ext cx="2047629" cy="745301"/>
          </a:xfrm>
          <a:prstGeom prst="wedgeEllipseCallout">
            <a:avLst>
              <a:gd name="adj1" fmla="val -52838"/>
              <a:gd name="adj2" fmla="val 52123"/>
            </a:avLst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Large Models  (Millions of Parameters)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F256B68E-BA9E-FE3B-C234-9D1AEADCB7A9}"/>
              </a:ext>
            </a:extLst>
          </p:cNvPr>
          <p:cNvSpPr/>
          <p:nvPr/>
        </p:nvSpPr>
        <p:spPr>
          <a:xfrm>
            <a:off x="3683651" y="3505162"/>
            <a:ext cx="2047629" cy="745301"/>
          </a:xfrm>
          <a:prstGeom prst="wedgeEllipseCallout">
            <a:avLst>
              <a:gd name="adj1" fmla="val 17029"/>
              <a:gd name="adj2" fmla="val -85753"/>
            </a:avLst>
          </a:prstGeom>
          <a:solidFill>
            <a:schemeClr val="tx2">
              <a:lumMod val="9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Large numbers of unsupervised training steps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FA1D60-790C-B25A-9B60-562D5BEE3918}"/>
              </a:ext>
            </a:extLst>
          </p:cNvPr>
          <p:cNvSpPr txBox="1"/>
          <p:nvPr/>
        </p:nvSpPr>
        <p:spPr>
          <a:xfrm>
            <a:off x="6005785" y="4127630"/>
            <a:ext cx="2589170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[17]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– Chen et. al. 2021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[21]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Copilot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[22] Amazon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CodeWhisperer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7377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9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36</a:t>
            </a:fld>
            <a:endParaRPr lang="en" sz="900" dirty="0"/>
          </a:p>
        </p:txBody>
      </p:sp>
      <p:sp>
        <p:nvSpPr>
          <p:cNvPr id="26" name="Google Shape;331;p32">
            <a:extLst>
              <a:ext uri="{FF2B5EF4-FFF2-40B4-BE49-F238E27FC236}">
                <a16:creationId xmlns:a16="http://schemas.microsoft.com/office/drawing/2014/main" id="{B6534AF3-D336-8A96-4A36-5F3D7631C8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Implicit Encoding - Pretraining</a:t>
            </a:r>
          </a:p>
          <a:p>
            <a:pPr>
              <a:buSzPct val="45833"/>
            </a:pPr>
            <a:endParaRPr lang="en-US" sz="25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0FF9FFB-2141-9385-9FA6-75BF1CCC6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7DD789B-3862-9F62-82A7-41FEA4CEE2FE}"/>
              </a:ext>
            </a:extLst>
          </p:cNvPr>
          <p:cNvGrpSpPr/>
          <p:nvPr/>
        </p:nvGrpSpPr>
        <p:grpSpPr>
          <a:xfrm>
            <a:off x="734329" y="3009120"/>
            <a:ext cx="2765266" cy="1115868"/>
            <a:chOff x="3257377" y="1973948"/>
            <a:chExt cx="3191777" cy="119495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B7C7FD2-6587-4C21-8B9A-0C68F4059368}"/>
                </a:ext>
              </a:extLst>
            </p:cNvPr>
            <p:cNvGrpSpPr/>
            <p:nvPr/>
          </p:nvGrpSpPr>
          <p:grpSpPr>
            <a:xfrm>
              <a:off x="3257377" y="1973948"/>
              <a:ext cx="1453172" cy="1060795"/>
              <a:chOff x="5143708" y="1152428"/>
              <a:chExt cx="3424273" cy="2570833"/>
            </a:xfrm>
          </p:grpSpPr>
          <p:sp>
            <p:nvSpPr>
              <p:cNvPr id="2" name="Arrow: Right 1">
                <a:extLst>
                  <a:ext uri="{FF2B5EF4-FFF2-40B4-BE49-F238E27FC236}">
                    <a16:creationId xmlns:a16="http://schemas.microsoft.com/office/drawing/2014/main" id="{C3E82A41-D46B-4FCB-9CFD-3DBF9C2551CF}"/>
                  </a:ext>
                </a:extLst>
              </p:cNvPr>
              <p:cNvSpPr/>
              <p:nvPr/>
            </p:nvSpPr>
            <p:spPr>
              <a:xfrm>
                <a:off x="7932552" y="2282398"/>
                <a:ext cx="635429" cy="36774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06EE586-D225-4B48-9295-22FC881AD453}"/>
                  </a:ext>
                </a:extLst>
              </p:cNvPr>
              <p:cNvGrpSpPr/>
              <p:nvPr/>
            </p:nvGrpSpPr>
            <p:grpSpPr>
              <a:xfrm>
                <a:off x="5143708" y="1152428"/>
                <a:ext cx="2788844" cy="2570833"/>
                <a:chOff x="4747271" y="1126525"/>
                <a:chExt cx="2788844" cy="2570833"/>
              </a:xfrm>
            </p:grpSpPr>
            <p:pic>
              <p:nvPicPr>
                <p:cNvPr id="27" name="Graphic 26" descr="Database with solid fill">
                  <a:extLst>
                    <a:ext uri="{FF2B5EF4-FFF2-40B4-BE49-F238E27FC236}">
                      <a16:creationId xmlns:a16="http://schemas.microsoft.com/office/drawing/2014/main" id="{5FFBE7C6-743B-4AA1-86FD-F693C2D33C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4867" y="1126525"/>
                  <a:ext cx="1564540" cy="1564540"/>
                </a:xfrm>
                <a:prstGeom prst="rect">
                  <a:avLst/>
                </a:prstGeom>
              </p:spPr>
            </p:pic>
            <p:pic>
              <p:nvPicPr>
                <p:cNvPr id="35" name="Graphic 34" descr="Database with solid fill">
                  <a:extLst>
                    <a:ext uri="{FF2B5EF4-FFF2-40B4-BE49-F238E27FC236}">
                      <a16:creationId xmlns:a16="http://schemas.microsoft.com/office/drawing/2014/main" id="{8A29C007-3EB1-44E5-AA91-976F580655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47271" y="1850603"/>
                  <a:ext cx="1564540" cy="1564540"/>
                </a:xfrm>
                <a:prstGeom prst="rect">
                  <a:avLst/>
                </a:prstGeom>
              </p:spPr>
            </p:pic>
            <p:pic>
              <p:nvPicPr>
                <p:cNvPr id="36" name="Graphic 35" descr="Database with solid fill">
                  <a:extLst>
                    <a:ext uri="{FF2B5EF4-FFF2-40B4-BE49-F238E27FC236}">
                      <a16:creationId xmlns:a16="http://schemas.microsoft.com/office/drawing/2014/main" id="{CB7BE207-C9F0-4785-80AC-5C8EF9474E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1575" y="2132818"/>
                  <a:ext cx="1564540" cy="156454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1289D3C-AD96-51CE-8C63-66B2ADA39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62394" y="1973948"/>
              <a:ext cx="1686760" cy="1194953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1AFB41-64C7-F955-BE15-882231F10F02}"/>
              </a:ext>
            </a:extLst>
          </p:cNvPr>
          <p:cNvCxnSpPr/>
          <p:nvPr/>
        </p:nvCxnSpPr>
        <p:spPr>
          <a:xfrm>
            <a:off x="5305620" y="1731401"/>
            <a:ext cx="379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CD0355-C1DD-096C-ED99-7F874B3C6433}"/>
              </a:ext>
            </a:extLst>
          </p:cNvPr>
          <p:cNvCxnSpPr/>
          <p:nvPr/>
        </p:nvCxnSpPr>
        <p:spPr>
          <a:xfrm>
            <a:off x="6439885" y="1719801"/>
            <a:ext cx="3796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8EB414-3CB8-7418-CF87-F878D0FA4D18}"/>
              </a:ext>
            </a:extLst>
          </p:cNvPr>
          <p:cNvGrpSpPr/>
          <p:nvPr/>
        </p:nvGrpSpPr>
        <p:grpSpPr>
          <a:xfrm>
            <a:off x="3780857" y="1299247"/>
            <a:ext cx="1431924" cy="1038162"/>
            <a:chOff x="3780857" y="1299247"/>
            <a:chExt cx="1431924" cy="103816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EDAEA30-511A-6B36-70D3-8F31BF91B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857" y="1299247"/>
              <a:ext cx="1431924" cy="86430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61C2E7-09D2-22F6-DD3A-0D5047947CEA}"/>
                </a:ext>
              </a:extLst>
            </p:cNvPr>
            <p:cNvSpPr txBox="1"/>
            <p:nvPr/>
          </p:nvSpPr>
          <p:spPr>
            <a:xfrm>
              <a:off x="3816171" y="2083493"/>
              <a:ext cx="99113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Correct Code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240FC8-B10C-B55E-A7D1-5C2F7490FA40}"/>
              </a:ext>
            </a:extLst>
          </p:cNvPr>
          <p:cNvGrpSpPr/>
          <p:nvPr/>
        </p:nvGrpSpPr>
        <p:grpSpPr>
          <a:xfrm>
            <a:off x="7040532" y="1299246"/>
            <a:ext cx="1431926" cy="1037620"/>
            <a:chOff x="7822261" y="2050955"/>
            <a:chExt cx="2704829" cy="214270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70A6BB3-DFB3-CD6C-1B5C-10CEC2771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263" y="2050955"/>
              <a:ext cx="2704827" cy="178481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29F4CB-AFA2-1053-4C97-A6A0857CDBB7}"/>
                </a:ext>
              </a:extLst>
            </p:cNvPr>
            <p:cNvSpPr txBox="1"/>
            <p:nvPr/>
          </p:nvSpPr>
          <p:spPr>
            <a:xfrm>
              <a:off x="7822261" y="3669320"/>
              <a:ext cx="2704827" cy="524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Noisy Code</a:t>
              </a:r>
            </a:p>
          </p:txBody>
        </p:sp>
      </p:grpSp>
      <p:sp>
        <p:nvSpPr>
          <p:cNvPr id="28" name="Arrow: Down 27">
            <a:extLst>
              <a:ext uri="{FF2B5EF4-FFF2-40B4-BE49-F238E27FC236}">
                <a16:creationId xmlns:a16="http://schemas.microsoft.com/office/drawing/2014/main" id="{1EBBF7DD-2734-7C27-1883-388F5F10C6AB}"/>
              </a:ext>
            </a:extLst>
          </p:cNvPr>
          <p:cNvSpPr/>
          <p:nvPr/>
        </p:nvSpPr>
        <p:spPr>
          <a:xfrm>
            <a:off x="7408045" y="2336882"/>
            <a:ext cx="142377" cy="178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62E2A77-EFDE-ED71-59CF-8CBA1A77E990}"/>
              </a:ext>
            </a:extLst>
          </p:cNvPr>
          <p:cNvSpPr/>
          <p:nvPr/>
        </p:nvSpPr>
        <p:spPr>
          <a:xfrm rot="10800000">
            <a:off x="4494073" y="2329310"/>
            <a:ext cx="142377" cy="1788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ACBF907-AC68-04F5-BC52-6DBD6BF0B7E5}"/>
              </a:ext>
            </a:extLst>
          </p:cNvPr>
          <p:cNvGrpSpPr/>
          <p:nvPr/>
        </p:nvGrpSpPr>
        <p:grpSpPr>
          <a:xfrm>
            <a:off x="5710061" y="1531105"/>
            <a:ext cx="833193" cy="562220"/>
            <a:chOff x="5309073" y="2529750"/>
            <a:chExt cx="1573855" cy="116099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7087216-032C-DF06-8F22-A9B3C2073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621" y="2529750"/>
              <a:ext cx="844084" cy="827228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5B5149-7AAC-BFE8-2133-083F62C94901}"/>
                </a:ext>
              </a:extLst>
            </p:cNvPr>
            <p:cNvSpPr txBox="1"/>
            <p:nvPr/>
          </p:nvSpPr>
          <p:spPr>
            <a:xfrm>
              <a:off x="5309073" y="3352191"/>
              <a:ext cx="157385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Noise Injector</a:t>
              </a:r>
            </a:p>
          </p:txBody>
        </p:sp>
      </p:grp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1C93077D-AE3A-9DF0-2059-7A19BFD936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8233" y="2959456"/>
            <a:ext cx="1742624" cy="1742624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ADE7762-B7E7-5100-963B-C5D726210FDC}"/>
              </a:ext>
            </a:extLst>
          </p:cNvPr>
          <p:cNvCxnSpPr>
            <a:stCxn id="27" idx="0"/>
            <a:endCxn id="19" idx="1"/>
          </p:cNvCxnSpPr>
          <p:nvPr/>
        </p:nvCxnSpPr>
        <p:spPr>
          <a:xfrm rot="5400000" flipH="1" flipV="1">
            <a:off x="1901812" y="1130075"/>
            <a:ext cx="1277718" cy="248037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FD35351-C232-EF05-DF2A-AC7F5B86968C}"/>
              </a:ext>
            </a:extLst>
          </p:cNvPr>
          <p:cNvSpPr txBox="1"/>
          <p:nvPr/>
        </p:nvSpPr>
        <p:spPr>
          <a:xfrm>
            <a:off x="409106" y="3924168"/>
            <a:ext cx="18743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Large Data Corpus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39DCB4-3EF4-7186-152E-91EE449BC114}"/>
              </a:ext>
            </a:extLst>
          </p:cNvPr>
          <p:cNvGrpSpPr/>
          <p:nvPr/>
        </p:nvGrpSpPr>
        <p:grpSpPr>
          <a:xfrm>
            <a:off x="3499595" y="2561258"/>
            <a:ext cx="4919404" cy="394766"/>
            <a:chOff x="3499595" y="2561258"/>
            <a:chExt cx="4919404" cy="394766"/>
          </a:xfrm>
        </p:grpSpPr>
        <p:sp>
          <p:nvSpPr>
            <p:cNvPr id="24" name="Google Shape;644;p63">
              <a:extLst>
                <a:ext uri="{FF2B5EF4-FFF2-40B4-BE49-F238E27FC236}">
                  <a16:creationId xmlns:a16="http://schemas.microsoft.com/office/drawing/2014/main" id="{1492E88E-F1AF-CA7E-84BE-472180F1FDA9}"/>
                </a:ext>
              </a:extLst>
            </p:cNvPr>
            <p:cNvSpPr/>
            <p:nvPr/>
          </p:nvSpPr>
          <p:spPr>
            <a:xfrm>
              <a:off x="6321319" y="2561258"/>
              <a:ext cx="2097680" cy="394766"/>
            </a:xfrm>
            <a:prstGeom prst="roundRect">
              <a:avLst>
                <a:gd name="adj" fmla="val 16667"/>
              </a:avLst>
            </a:prstGeom>
            <a:solidFill>
              <a:srgbClr val="EDFEEA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 dirty="0">
                  <a:latin typeface="Courier New"/>
                  <a:ea typeface="Courier New"/>
                  <a:cs typeface="Courier New"/>
                  <a:sym typeface="Courier New"/>
                </a:rPr>
                <a:t>Encoder</a:t>
              </a:r>
              <a:endParaRPr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25" name="Google Shape;645;p63">
              <a:extLst>
                <a:ext uri="{FF2B5EF4-FFF2-40B4-BE49-F238E27FC236}">
                  <a16:creationId xmlns:a16="http://schemas.microsoft.com/office/drawing/2014/main" id="{51AC787A-50E0-A0D0-05DD-25C4D0D52953}"/>
                </a:ext>
              </a:extLst>
            </p:cNvPr>
            <p:cNvSpPr/>
            <p:nvPr/>
          </p:nvSpPr>
          <p:spPr>
            <a:xfrm>
              <a:off x="3499595" y="2561258"/>
              <a:ext cx="2148925" cy="394766"/>
            </a:xfrm>
            <a:prstGeom prst="roundRect">
              <a:avLst>
                <a:gd name="adj" fmla="val 16667"/>
              </a:avLst>
            </a:prstGeom>
            <a:solidFill>
              <a:srgbClr val="E5E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 dirty="0">
                  <a:latin typeface="Courier New"/>
                  <a:ea typeface="Courier New"/>
                  <a:cs typeface="Courier New"/>
                  <a:sym typeface="Courier New"/>
                </a:rPr>
                <a:t>Decoder</a:t>
              </a:r>
              <a:endParaRPr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EA7AB81-B7E5-A819-180F-A47896B34009}"/>
                </a:ext>
              </a:extLst>
            </p:cNvPr>
            <p:cNvCxnSpPr>
              <a:cxnSpLocks/>
              <a:stCxn id="24" idx="1"/>
              <a:endCxn id="25" idx="3"/>
            </p:cNvCxnSpPr>
            <p:nvPr/>
          </p:nvCxnSpPr>
          <p:spPr>
            <a:xfrm flipH="1">
              <a:off x="5648520" y="2758641"/>
              <a:ext cx="67279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Left Brace 14">
            <a:extLst>
              <a:ext uri="{FF2B5EF4-FFF2-40B4-BE49-F238E27FC236}">
                <a16:creationId xmlns:a16="http://schemas.microsoft.com/office/drawing/2014/main" id="{2E21A222-AFBD-5A91-FA28-DE88071C2D15}"/>
              </a:ext>
            </a:extLst>
          </p:cNvPr>
          <p:cNvSpPr/>
          <p:nvPr/>
        </p:nvSpPr>
        <p:spPr>
          <a:xfrm rot="16200000">
            <a:off x="5827420" y="475204"/>
            <a:ext cx="314998" cy="5143967"/>
          </a:xfrm>
          <a:prstGeom prst="leftBrace">
            <a:avLst>
              <a:gd name="adj1" fmla="val 48478"/>
              <a:gd name="adj2" fmla="val 50773"/>
            </a:avLst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2F2412D4-3102-70C4-D685-DB7B46CA4E7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3368018" y="3204687"/>
            <a:ext cx="2656664" cy="598972"/>
          </a:xfrm>
          <a:prstGeom prst="curvedConnector4">
            <a:avLst>
              <a:gd name="adj1" fmla="val 46287"/>
              <a:gd name="adj2" fmla="val -3212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27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37</a:t>
            </a:fld>
            <a:endParaRPr lang="en" sz="900" dirty="0"/>
          </a:p>
        </p:txBody>
      </p:sp>
      <p:sp>
        <p:nvSpPr>
          <p:cNvPr id="26" name="Google Shape;331;p32">
            <a:extLst>
              <a:ext uri="{FF2B5EF4-FFF2-40B4-BE49-F238E27FC236}">
                <a16:creationId xmlns:a16="http://schemas.microsoft.com/office/drawing/2014/main" id="{B6534AF3-D336-8A96-4A36-5F3D7631C85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Implicit Encoding - Finetuning</a:t>
            </a:r>
          </a:p>
          <a:p>
            <a:pPr>
              <a:buSzPct val="45833"/>
            </a:pPr>
            <a:endParaRPr lang="en-US" sz="25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C0FF9FFB-2141-9385-9FA6-75BF1CCC6B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Gears">
                <a:extLst>
                  <a:ext uri="{FF2B5EF4-FFF2-40B4-BE49-F238E27FC236}">
                    <a16:creationId xmlns:a16="http://schemas.microsoft.com/office/drawing/2014/main" id="{082C505D-709D-CEB0-1E97-37AF031C693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641756340"/>
                  </p:ext>
                </p:extLst>
              </p:nvPr>
            </p:nvGraphicFramePr>
            <p:xfrm>
              <a:off x="3585087" y="3084628"/>
              <a:ext cx="1906107" cy="12378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906107" cy="1237894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1630046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834472" ay="-409100" az="-10102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Gears">
                <a:extLst>
                  <a:ext uri="{FF2B5EF4-FFF2-40B4-BE49-F238E27FC236}">
                    <a16:creationId xmlns:a16="http://schemas.microsoft.com/office/drawing/2014/main" id="{082C505D-709D-CEB0-1E97-37AF031C69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5087" y="3084628"/>
                <a:ext cx="1906107" cy="1237894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102E47E-EB98-092A-46F6-FB9AB60B6CD8}"/>
              </a:ext>
            </a:extLst>
          </p:cNvPr>
          <p:cNvSpPr/>
          <p:nvPr/>
        </p:nvSpPr>
        <p:spPr>
          <a:xfrm>
            <a:off x="1184014" y="3403995"/>
            <a:ext cx="1906107" cy="662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Input (e.g. Code before edit, Context, etc.)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BE6C87-D591-1764-D132-C92B088819C4}"/>
              </a:ext>
            </a:extLst>
          </p:cNvPr>
          <p:cNvSpPr/>
          <p:nvPr/>
        </p:nvSpPr>
        <p:spPr>
          <a:xfrm>
            <a:off x="6053879" y="3403995"/>
            <a:ext cx="1906107" cy="662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Output (e.g. Code after edit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5809AA-B58A-8527-40AE-9E779A24E11C}"/>
              </a:ext>
            </a:extLst>
          </p:cNvPr>
          <p:cNvSpPr/>
          <p:nvPr/>
        </p:nvSpPr>
        <p:spPr>
          <a:xfrm>
            <a:off x="3275353" y="3663060"/>
            <a:ext cx="325052" cy="144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49BFCC6-927B-7D33-EDD4-2C6996CE18D9}"/>
              </a:ext>
            </a:extLst>
          </p:cNvPr>
          <p:cNvSpPr/>
          <p:nvPr/>
        </p:nvSpPr>
        <p:spPr>
          <a:xfrm>
            <a:off x="5513900" y="3663060"/>
            <a:ext cx="325052" cy="1448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21A7E-9C4C-2C59-2E38-816633BEA9F9}"/>
              </a:ext>
            </a:extLst>
          </p:cNvPr>
          <p:cNvSpPr txBox="1"/>
          <p:nvPr/>
        </p:nvSpPr>
        <p:spPr>
          <a:xfrm>
            <a:off x="4010836" y="4355440"/>
            <a:ext cx="1054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Finetuning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0C8A593-CA36-55E2-A7BB-833294894511}"/>
              </a:ext>
            </a:extLst>
          </p:cNvPr>
          <p:cNvGrpSpPr/>
          <p:nvPr/>
        </p:nvGrpSpPr>
        <p:grpSpPr>
          <a:xfrm>
            <a:off x="1937841" y="1181233"/>
            <a:ext cx="5886244" cy="1388789"/>
            <a:chOff x="1118855" y="1282849"/>
            <a:chExt cx="7137837" cy="165677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83ED75-7372-B678-2759-0F5EDF1A7A72}"/>
                </a:ext>
              </a:extLst>
            </p:cNvPr>
            <p:cNvGrpSpPr/>
            <p:nvPr/>
          </p:nvGrpSpPr>
          <p:grpSpPr>
            <a:xfrm>
              <a:off x="1118855" y="1566889"/>
              <a:ext cx="2120878" cy="1020077"/>
              <a:chOff x="3040382" y="1873020"/>
              <a:chExt cx="3380116" cy="151025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543953E-CB52-7EA2-7A1A-908EA29603BC}"/>
                  </a:ext>
                </a:extLst>
              </p:cNvPr>
              <p:cNvGrpSpPr/>
              <p:nvPr/>
            </p:nvGrpSpPr>
            <p:grpSpPr>
              <a:xfrm>
                <a:off x="3040382" y="1873020"/>
                <a:ext cx="1534875" cy="1199620"/>
                <a:chOff x="5143708" y="1152428"/>
                <a:chExt cx="3424273" cy="2570833"/>
              </a:xfrm>
            </p:grpSpPr>
            <p:sp>
              <p:nvSpPr>
                <p:cNvPr id="38" name="Arrow: Right 37">
                  <a:extLst>
                    <a:ext uri="{FF2B5EF4-FFF2-40B4-BE49-F238E27FC236}">
                      <a16:creationId xmlns:a16="http://schemas.microsoft.com/office/drawing/2014/main" id="{E70C71A8-13C8-1260-D6B0-60E2A80A0CC6}"/>
                    </a:ext>
                  </a:extLst>
                </p:cNvPr>
                <p:cNvSpPr/>
                <p:nvPr/>
              </p:nvSpPr>
              <p:spPr>
                <a:xfrm>
                  <a:off x="7932552" y="2282398"/>
                  <a:ext cx="635429" cy="36774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7570B96A-6078-4276-9C5C-58C9B074E17F}"/>
                    </a:ext>
                  </a:extLst>
                </p:cNvPr>
                <p:cNvGrpSpPr/>
                <p:nvPr/>
              </p:nvGrpSpPr>
              <p:grpSpPr>
                <a:xfrm>
                  <a:off x="5143708" y="1152428"/>
                  <a:ext cx="2788844" cy="2570833"/>
                  <a:chOff x="4747271" y="1126525"/>
                  <a:chExt cx="2788844" cy="2570833"/>
                </a:xfrm>
              </p:grpSpPr>
              <p:pic>
                <p:nvPicPr>
                  <p:cNvPr id="40" name="Graphic 39" descr="Database with solid fill">
                    <a:extLst>
                      <a:ext uri="{FF2B5EF4-FFF2-40B4-BE49-F238E27FC236}">
                        <a16:creationId xmlns:a16="http://schemas.microsoft.com/office/drawing/2014/main" id="{9ED4C11D-C357-9A19-90CE-F5A91AC20B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04867" y="1126525"/>
                    <a:ext cx="1564540" cy="1564540"/>
                  </a:xfrm>
                  <a:prstGeom prst="rect">
                    <a:avLst/>
                  </a:prstGeom>
                </p:spPr>
              </p:pic>
              <p:pic>
                <p:nvPicPr>
                  <p:cNvPr id="41" name="Graphic 40" descr="Database with solid fill">
                    <a:extLst>
                      <a:ext uri="{FF2B5EF4-FFF2-40B4-BE49-F238E27FC236}">
                        <a16:creationId xmlns:a16="http://schemas.microsoft.com/office/drawing/2014/main" id="{12496B9E-58E6-C90F-04CB-0F70A6A1E6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47271" y="1850603"/>
                    <a:ext cx="1564540" cy="1564540"/>
                  </a:xfrm>
                  <a:prstGeom prst="rect">
                    <a:avLst/>
                  </a:prstGeom>
                </p:spPr>
              </p:pic>
              <p:pic>
                <p:nvPicPr>
                  <p:cNvPr id="42" name="Graphic 41" descr="Database with solid fill">
                    <a:extLst>
                      <a:ext uri="{FF2B5EF4-FFF2-40B4-BE49-F238E27FC236}">
                        <a16:creationId xmlns:a16="http://schemas.microsoft.com/office/drawing/2014/main" id="{795F9B2C-4150-20CD-5B2C-7BB6407437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71575" y="2132818"/>
                    <a:ext cx="1564540" cy="156454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006ABA17-6CD6-2111-EADB-B4F109AA4F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38902" y="2031943"/>
                <a:ext cx="1781596" cy="1351335"/>
              </a:xfrm>
              <a:prstGeom prst="rect">
                <a:avLst/>
              </a:prstGeom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65B9C97-8982-FA00-0881-740D82E82B86}"/>
                </a:ext>
              </a:extLst>
            </p:cNvPr>
            <p:cNvGrpSpPr/>
            <p:nvPr/>
          </p:nvGrpSpPr>
          <p:grpSpPr>
            <a:xfrm>
              <a:off x="3283829" y="1282849"/>
              <a:ext cx="4972863" cy="1656778"/>
              <a:chOff x="850220" y="1105864"/>
              <a:chExt cx="7045096" cy="2565962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922C7731-5C8C-21B7-E67D-8196404F5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686" y="1105865"/>
                <a:ext cx="2028619" cy="1338613"/>
              </a:xfrm>
              <a:prstGeom prst="rect">
                <a:avLst/>
              </a:prstGeom>
            </p:spPr>
          </p:pic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7483515D-7433-C7B5-D804-29C04980F0B7}"/>
                  </a:ext>
                </a:extLst>
              </p:cNvPr>
              <p:cNvCxnSpPr/>
              <p:nvPr/>
            </p:nvCxnSpPr>
            <p:spPr>
              <a:xfrm>
                <a:off x="3408830" y="1775171"/>
                <a:ext cx="53788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1E1468B-668C-0549-3956-B2F75FB8D63B}"/>
                  </a:ext>
                </a:extLst>
              </p:cNvPr>
              <p:cNvCxnSpPr/>
              <p:nvPr/>
            </p:nvCxnSpPr>
            <p:spPr>
              <a:xfrm>
                <a:off x="5015753" y="1757205"/>
                <a:ext cx="53788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64A30E5-2260-67FF-0110-0922947E8FAD}"/>
                  </a:ext>
                </a:extLst>
              </p:cNvPr>
              <p:cNvSpPr txBox="1"/>
              <p:nvPr/>
            </p:nvSpPr>
            <p:spPr>
              <a:xfrm>
                <a:off x="1298717" y="2320478"/>
                <a:ext cx="1404144" cy="398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/>
                  <a:t>Correct Code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CAB2D5F-E9C9-029A-BA67-FA30B00C96D5}"/>
                  </a:ext>
                </a:extLst>
              </p:cNvPr>
              <p:cNvGrpSpPr/>
              <p:nvPr/>
            </p:nvGrpSpPr>
            <p:grpSpPr>
              <a:xfrm>
                <a:off x="5866695" y="1105864"/>
                <a:ext cx="2028621" cy="1611835"/>
                <a:chOff x="7822261" y="2050955"/>
                <a:chExt cx="2704829" cy="2149112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C5BF840B-09EB-184D-8FB8-85C48D86AB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22263" y="2050955"/>
                  <a:ext cx="2704827" cy="1784818"/>
                </a:xfrm>
                <a:prstGeom prst="rect">
                  <a:avLst/>
                </a:prstGeom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1A78AEE-85EC-A538-21E3-6A6B63B6D50F}"/>
                    </a:ext>
                  </a:extLst>
                </p:cNvPr>
                <p:cNvSpPr txBox="1"/>
                <p:nvPr/>
              </p:nvSpPr>
              <p:spPr>
                <a:xfrm>
                  <a:off x="7822261" y="3669321"/>
                  <a:ext cx="2704827" cy="5307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dirty="0"/>
                    <a:t>Noisy Code</a:t>
                  </a:r>
                </a:p>
              </p:txBody>
            </p:sp>
          </p:grpSp>
          <p:sp>
            <p:nvSpPr>
              <p:cNvPr id="63" name="Google Shape;644;p63">
                <a:extLst>
                  <a:ext uri="{FF2B5EF4-FFF2-40B4-BE49-F238E27FC236}">
                    <a16:creationId xmlns:a16="http://schemas.microsoft.com/office/drawing/2014/main" id="{EE64903C-E991-3950-91F5-091C1085ACE6}"/>
                  </a:ext>
                </a:extLst>
              </p:cNvPr>
              <p:cNvSpPr/>
              <p:nvPr/>
            </p:nvSpPr>
            <p:spPr>
              <a:xfrm>
                <a:off x="4847779" y="3060426"/>
                <a:ext cx="2971800" cy="611400"/>
              </a:xfrm>
              <a:prstGeom prst="roundRect">
                <a:avLst>
                  <a:gd name="adj" fmla="val 16667"/>
                </a:avLst>
              </a:prstGeom>
              <a:solidFill>
                <a:srgbClr val="EDFEEA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b="1" dirty="0">
                    <a:latin typeface="Courier New"/>
                    <a:ea typeface="Courier New"/>
                    <a:cs typeface="Courier New"/>
                    <a:sym typeface="Courier New"/>
                  </a:rPr>
                  <a:t>Encoder</a:t>
                </a:r>
                <a:endParaRPr b="1" dirty="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64" name="Google Shape;645;p63">
                <a:extLst>
                  <a:ext uri="{FF2B5EF4-FFF2-40B4-BE49-F238E27FC236}">
                    <a16:creationId xmlns:a16="http://schemas.microsoft.com/office/drawing/2014/main" id="{B49C2FC0-E233-14EF-618B-E892B19C34C4}"/>
                  </a:ext>
                </a:extLst>
              </p:cNvPr>
              <p:cNvSpPr/>
              <p:nvPr/>
            </p:nvSpPr>
            <p:spPr>
              <a:xfrm>
                <a:off x="850220" y="3060426"/>
                <a:ext cx="3044400" cy="611400"/>
              </a:xfrm>
              <a:prstGeom prst="roundRect">
                <a:avLst>
                  <a:gd name="adj" fmla="val 16667"/>
                </a:avLst>
              </a:prstGeom>
              <a:solidFill>
                <a:srgbClr val="E5E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b="1" dirty="0">
                    <a:latin typeface="Courier New"/>
                    <a:ea typeface="Courier New"/>
                    <a:cs typeface="Courier New"/>
                    <a:sym typeface="Courier New"/>
                  </a:rPr>
                  <a:t>Decoder</a:t>
                </a:r>
                <a:endParaRPr b="1" dirty="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65" name="Arrow: Down 64">
                <a:extLst>
                  <a:ext uri="{FF2B5EF4-FFF2-40B4-BE49-F238E27FC236}">
                    <a16:creationId xmlns:a16="http://schemas.microsoft.com/office/drawing/2014/main" id="{FE7EBCB1-3280-ABF7-7F07-FC6A25227F10}"/>
                  </a:ext>
                </a:extLst>
              </p:cNvPr>
              <p:cNvSpPr/>
              <p:nvPr/>
            </p:nvSpPr>
            <p:spPr>
              <a:xfrm>
                <a:off x="6387353" y="2712920"/>
                <a:ext cx="201707" cy="27699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6" name="Arrow: Down 65">
                <a:extLst>
                  <a:ext uri="{FF2B5EF4-FFF2-40B4-BE49-F238E27FC236}">
                    <a16:creationId xmlns:a16="http://schemas.microsoft.com/office/drawing/2014/main" id="{FDB35304-8192-9330-95E8-06E8DC1612C8}"/>
                  </a:ext>
                </a:extLst>
              </p:cNvPr>
              <p:cNvSpPr/>
              <p:nvPr/>
            </p:nvSpPr>
            <p:spPr>
              <a:xfrm rot="10800000">
                <a:off x="2259105" y="2701192"/>
                <a:ext cx="201707" cy="276998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61CB2537-6BD9-4743-B77E-EADB03DEF1D4}"/>
                  </a:ext>
                </a:extLst>
              </p:cNvPr>
              <p:cNvCxnSpPr>
                <a:cxnSpLocks/>
                <a:stCxn id="63" idx="1"/>
                <a:endCxn id="64" idx="3"/>
              </p:cNvCxnSpPr>
              <p:nvPr/>
            </p:nvCxnSpPr>
            <p:spPr>
              <a:xfrm flipH="1">
                <a:off x="3894620" y="3366126"/>
                <a:ext cx="953159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095C1E99-0509-65A9-B9D1-0535674EEA36}"/>
                  </a:ext>
                </a:extLst>
              </p:cNvPr>
              <p:cNvGrpSpPr/>
              <p:nvPr/>
            </p:nvGrpSpPr>
            <p:grpSpPr>
              <a:xfrm>
                <a:off x="3981805" y="1464959"/>
                <a:ext cx="1180391" cy="870747"/>
                <a:chOff x="5309073" y="2529750"/>
                <a:chExt cx="1573855" cy="1160996"/>
              </a:xfrm>
            </p:grpSpPr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5902E918-9734-0A20-4D17-3FD72795B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9621" y="2529750"/>
                  <a:ext cx="844084" cy="827228"/>
                </a:xfrm>
                <a:prstGeom prst="rect">
                  <a:avLst/>
                </a:prstGeom>
              </p:spPr>
            </p:pic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AD8AC51-A292-6DA7-3699-643C8AB16238}"/>
                    </a:ext>
                  </a:extLst>
                </p:cNvPr>
                <p:cNvSpPr txBox="1"/>
                <p:nvPr/>
              </p:nvSpPr>
              <p:spPr>
                <a:xfrm>
                  <a:off x="5309073" y="3352191"/>
                  <a:ext cx="1573855" cy="338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Noise Injector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7392048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38</a:t>
            </a:fld>
            <a:endParaRPr lang="en" sz="9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577829-9782-4C2E-B96B-BDF47FDFECB5}"/>
              </a:ext>
            </a:extLst>
          </p:cNvPr>
          <p:cNvSpPr txBox="1"/>
          <p:nvPr/>
        </p:nvSpPr>
        <p:spPr>
          <a:xfrm>
            <a:off x="6427739" y="3234754"/>
            <a:ext cx="250902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[19]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Casalanuovo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et. al. 2020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[20] Karampatsis et. al. 2020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A4460-3CFE-0815-2F90-346B289BE5E3}"/>
              </a:ext>
            </a:extLst>
          </p:cNvPr>
          <p:cNvGrpSpPr/>
          <p:nvPr/>
        </p:nvGrpSpPr>
        <p:grpSpPr>
          <a:xfrm>
            <a:off x="1293977" y="2490871"/>
            <a:ext cx="2321738" cy="2103788"/>
            <a:chOff x="1296744" y="1303211"/>
            <a:chExt cx="3155943" cy="27543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1AE95C-D7D1-472E-914F-8BAF90D3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745" y="1303211"/>
              <a:ext cx="3155942" cy="239168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A0AD5D1-EF32-471F-AFCE-FEF592504C50}"/>
                </a:ext>
              </a:extLst>
            </p:cNvPr>
            <p:cNvSpPr txBox="1"/>
            <p:nvPr/>
          </p:nvSpPr>
          <p:spPr>
            <a:xfrm>
              <a:off x="1296744" y="3694895"/>
              <a:ext cx="3155939" cy="362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Natural Channel [19, 20]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BC21DE7-331E-C2A2-940F-E3FAA1C466C8}"/>
              </a:ext>
            </a:extLst>
          </p:cNvPr>
          <p:cNvGrpSpPr/>
          <p:nvPr/>
        </p:nvGrpSpPr>
        <p:grpSpPr>
          <a:xfrm>
            <a:off x="4014478" y="2529109"/>
            <a:ext cx="2322797" cy="2042530"/>
            <a:chOff x="4960402" y="1303211"/>
            <a:chExt cx="3157383" cy="267413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F8B82D9-8A1C-46B4-9D5D-7B6E356F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403" y="1303211"/>
              <a:ext cx="3157382" cy="239168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98E83A0-9DCF-4467-8794-E8D7127F1EAD}"/>
                </a:ext>
              </a:extLst>
            </p:cNvPr>
            <p:cNvSpPr txBox="1"/>
            <p:nvPr/>
          </p:nvSpPr>
          <p:spPr>
            <a:xfrm>
              <a:off x="4960402" y="3614695"/>
              <a:ext cx="3155941" cy="362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Formal Channel</a:t>
              </a:r>
            </a:p>
          </p:txBody>
        </p:sp>
      </p:grpSp>
      <p:sp>
        <p:nvSpPr>
          <p:cNvPr id="12" name="Google Shape;331;p32">
            <a:extLst>
              <a:ext uri="{FF2B5EF4-FFF2-40B4-BE49-F238E27FC236}">
                <a16:creationId xmlns:a16="http://schemas.microsoft.com/office/drawing/2014/main" id="{92D4191A-80BD-1FB3-F670-3131AC913CA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Noise Injectors &amp; Dual Channel Hypothesis for Source Code [19]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0A8BA59-87F2-C6D7-1225-D0E293140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753EFE-28E0-0C66-FE5F-B0190F9000B1}"/>
              </a:ext>
            </a:extLst>
          </p:cNvPr>
          <p:cNvGrpSpPr/>
          <p:nvPr/>
        </p:nvGrpSpPr>
        <p:grpSpPr>
          <a:xfrm>
            <a:off x="1984506" y="1111430"/>
            <a:ext cx="5664649" cy="1379440"/>
            <a:chOff x="1458430" y="1197136"/>
            <a:chExt cx="3868946" cy="8728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C4861E0-8C3B-DA35-84E3-A954256A5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430" y="1197137"/>
              <a:ext cx="1180842" cy="724504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A52010-0052-FF56-E854-0660A535E28A}"/>
                </a:ext>
              </a:extLst>
            </p:cNvPr>
            <p:cNvCxnSpPr/>
            <p:nvPr/>
          </p:nvCxnSpPr>
          <p:spPr>
            <a:xfrm>
              <a:off x="2715831" y="1559389"/>
              <a:ext cx="313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E93175A-3E5A-4A52-7528-A5508BD8C151}"/>
                </a:ext>
              </a:extLst>
            </p:cNvPr>
            <p:cNvCxnSpPr/>
            <p:nvPr/>
          </p:nvCxnSpPr>
          <p:spPr>
            <a:xfrm>
              <a:off x="3651207" y="1549665"/>
              <a:ext cx="313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D025F8-5947-8CF4-4CF4-85619B33A671}"/>
                </a:ext>
              </a:extLst>
            </p:cNvPr>
            <p:cNvSpPr txBox="1"/>
            <p:nvPr/>
          </p:nvSpPr>
          <p:spPr>
            <a:xfrm>
              <a:off x="1487552" y="1854528"/>
              <a:ext cx="81734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Correct Code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C247EA7-0AA7-733C-42C1-69EB7277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6534" y="1197136"/>
              <a:ext cx="1180842" cy="72450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174A5D-B683-AB0D-C85F-61C6E0B7D105}"/>
                </a:ext>
              </a:extLst>
            </p:cNvPr>
            <p:cNvSpPr txBox="1"/>
            <p:nvPr/>
          </p:nvSpPr>
          <p:spPr>
            <a:xfrm>
              <a:off x="4146533" y="1854074"/>
              <a:ext cx="118084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/>
                <a:t>Noisy Code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D378CA4-0D00-AAD7-0308-A22A36A1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4930" y="1391491"/>
              <a:ext cx="368500" cy="33579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302DF6-FCAC-077D-27F0-2FE06B63EA59}"/>
                </a:ext>
              </a:extLst>
            </p:cNvPr>
            <p:cNvSpPr txBox="1"/>
            <p:nvPr/>
          </p:nvSpPr>
          <p:spPr>
            <a:xfrm>
              <a:off x="3049355" y="1725342"/>
              <a:ext cx="687095" cy="137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Noise Injector</a:t>
              </a:r>
            </a:p>
          </p:txBody>
        </p:sp>
      </p:grpSp>
      <p:pic>
        <p:nvPicPr>
          <p:cNvPr id="25" name="Graphic 24" descr="Magnifying glass">
            <a:extLst>
              <a:ext uri="{FF2B5EF4-FFF2-40B4-BE49-F238E27FC236}">
                <a16:creationId xmlns:a16="http://schemas.microsoft.com/office/drawing/2014/main" id="{0EB850E3-52FA-3FB7-5F5F-3ABA0F36C8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49016" y="1334832"/>
            <a:ext cx="877169" cy="87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2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39</a:t>
            </a:fld>
            <a:endParaRPr lang="en" sz="9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D16C6E-4A5B-42E2-833E-46DFFE08C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235" y="1233138"/>
            <a:ext cx="2028619" cy="133861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BA63767-B1DA-4DAC-A773-015C72B0A28F}"/>
              </a:ext>
            </a:extLst>
          </p:cNvPr>
          <p:cNvGrpSpPr/>
          <p:nvPr/>
        </p:nvGrpSpPr>
        <p:grpSpPr>
          <a:xfrm>
            <a:off x="6716857" y="1902444"/>
            <a:ext cx="1180391" cy="1419043"/>
            <a:chOff x="8955809" y="2536592"/>
            <a:chExt cx="1573855" cy="1892057"/>
          </a:xfrm>
        </p:grpSpPr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36F51E23-23D2-4D2A-991D-EB7A14AA0E5B}"/>
                </a:ext>
              </a:extLst>
            </p:cNvPr>
            <p:cNvSpPr/>
            <p:nvPr/>
          </p:nvSpPr>
          <p:spPr>
            <a:xfrm rot="5400000">
              <a:off x="9125652" y="2389037"/>
              <a:ext cx="606287" cy="901398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9207296-6071-487B-8DE7-1A74890196CC}"/>
                </a:ext>
              </a:extLst>
            </p:cNvPr>
            <p:cNvGrpSpPr/>
            <p:nvPr/>
          </p:nvGrpSpPr>
          <p:grpSpPr>
            <a:xfrm>
              <a:off x="8955809" y="3267653"/>
              <a:ext cx="1573855" cy="1160996"/>
              <a:chOff x="5309073" y="2529750"/>
              <a:chExt cx="1573855" cy="116099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2A48C35A-7D40-4B6E-962A-DA6FAD509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9621" y="2529750"/>
                <a:ext cx="844084" cy="827228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0B7C41-2698-4A15-A23A-0314DF2CF0AB}"/>
                  </a:ext>
                </a:extLst>
              </p:cNvPr>
              <p:cNvSpPr txBox="1"/>
              <p:nvPr/>
            </p:nvSpPr>
            <p:spPr>
              <a:xfrm>
                <a:off x="5309073" y="3352191"/>
                <a:ext cx="1573855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/>
                  <a:t>Mutator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29014-55AA-4933-A594-DF17D1F057D8}"/>
              </a:ext>
            </a:extLst>
          </p:cNvPr>
          <p:cNvGrpSpPr/>
          <p:nvPr/>
        </p:nvGrpSpPr>
        <p:grpSpPr>
          <a:xfrm>
            <a:off x="4596450" y="3008010"/>
            <a:ext cx="2786277" cy="1338718"/>
            <a:chOff x="6128600" y="4010680"/>
            <a:chExt cx="3715036" cy="1784957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6F6085-D7C3-4857-AAFD-439746619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8600" y="4010680"/>
              <a:ext cx="3088567" cy="1784957"/>
            </a:xfrm>
            <a:prstGeom prst="rect">
              <a:avLst/>
            </a:prstGeom>
            <a:ln>
              <a:noFill/>
            </a:ln>
          </p:spPr>
        </p:pic>
        <p:sp>
          <p:nvSpPr>
            <p:cNvPr id="32" name="Arrow: Bent 31">
              <a:extLst>
                <a:ext uri="{FF2B5EF4-FFF2-40B4-BE49-F238E27FC236}">
                  <a16:creationId xmlns:a16="http://schemas.microsoft.com/office/drawing/2014/main" id="{A26C31C6-8937-4934-9B24-9DECC23A0C70}"/>
                </a:ext>
              </a:extLst>
            </p:cNvPr>
            <p:cNvSpPr/>
            <p:nvPr/>
          </p:nvSpPr>
          <p:spPr>
            <a:xfrm rot="10608920">
              <a:off x="9237349" y="4624609"/>
              <a:ext cx="606287" cy="658955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080BA332-1EDB-71C1-85EA-6EFA7284B5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020472"/>
              </p:ext>
            </p:extLst>
          </p:nvPr>
        </p:nvGraphicFramePr>
        <p:xfrm>
          <a:off x="38173" y="1257854"/>
          <a:ext cx="4373407" cy="3191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6" name="Google Shape;331;p32">
            <a:extLst>
              <a:ext uri="{FF2B5EF4-FFF2-40B4-BE49-F238E27FC236}">
                <a16:creationId xmlns:a16="http://schemas.microsoft.com/office/drawing/2014/main" id="{9D792F25-DE80-2D6D-59EC-D0A738742B1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Natural Channel Mutation</a:t>
            </a:r>
          </a:p>
          <a:p>
            <a:pPr>
              <a:buSzPct val="45833"/>
            </a:pPr>
            <a:endParaRPr lang="en-US" sz="25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FDF1733-6936-830A-B962-B067DD898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51584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83;p16">
            <a:extLst>
              <a:ext uri="{FF2B5EF4-FFF2-40B4-BE49-F238E27FC236}">
                <a16:creationId xmlns:a16="http://schemas.microsoft.com/office/drawing/2014/main" id="{0613A756-98D4-A531-F591-24337B602E23}"/>
              </a:ext>
            </a:extLst>
          </p:cNvPr>
          <p:cNvSpPr txBox="1">
            <a:spLocks/>
          </p:cNvSpPr>
          <p:nvPr/>
        </p:nvSpPr>
        <p:spPr>
          <a:xfrm>
            <a:off x="311700" y="39930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Code Edits Are Repetitive </a:t>
            </a:r>
            <a:r>
              <a:rPr lang="en-US" sz="1800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(Meng </a:t>
            </a:r>
            <a:r>
              <a:rPr lang="en-US" sz="1800" i="1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et. al.</a:t>
            </a:r>
            <a:r>
              <a:rPr lang="en-US" sz="1800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 2011[1], 2013[2], Ray </a:t>
            </a:r>
            <a:r>
              <a:rPr lang="en-US" sz="1800" i="1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et. al.</a:t>
            </a:r>
            <a:r>
              <a:rPr lang="en-US" sz="1800" dirty="0">
                <a:solidFill>
                  <a:schemeClr val="bg1"/>
                </a:solidFill>
                <a:latin typeface="Georgia"/>
                <a:ea typeface="Georgia"/>
                <a:cs typeface="Georgia"/>
                <a:sym typeface="Georgia"/>
              </a:rPr>
              <a:t> 2015[3])</a:t>
            </a: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4084501" y="485435"/>
            <a:ext cx="5059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(Meng </a:t>
            </a:r>
            <a:r>
              <a:rPr lang="en" sz="1800" i="1" dirty="0">
                <a:latin typeface="Georgia"/>
                <a:ea typeface="Georgia"/>
                <a:cs typeface="Georgia"/>
                <a:sym typeface="Georgia"/>
              </a:rPr>
              <a:t>et. al.</a:t>
            </a: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 2011[1], 2013[2], Ray </a:t>
            </a:r>
            <a:r>
              <a:rPr lang="en" sz="1800" i="1" dirty="0">
                <a:latin typeface="Georgia"/>
                <a:ea typeface="Georgia"/>
                <a:cs typeface="Georgia"/>
                <a:sym typeface="Georgia"/>
              </a:rPr>
              <a:t>et. al.</a:t>
            </a: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 2015[3])</a:t>
            </a: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084500" y="2995150"/>
            <a:ext cx="4205400" cy="1604700"/>
          </a:xfrm>
          <a:prstGeom prst="horizontalScroll">
            <a:avLst>
              <a:gd name="adj" fmla="val 12500"/>
            </a:avLst>
          </a:prstGeom>
          <a:solidFill>
            <a:srgbClr val="D9D2E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urier New"/>
                <a:ea typeface="Courier New"/>
                <a:cs typeface="Courier New"/>
                <a:sym typeface="Courier New"/>
              </a:rPr>
              <a:t>Is it possible to 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Automate</a:t>
            </a:r>
            <a:r>
              <a:rPr lang="en" sz="21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urier New"/>
                <a:ea typeface="Courier New"/>
                <a:cs typeface="Courier New"/>
                <a:sym typeface="Courier New"/>
              </a:rPr>
              <a:t>Such Code Edits?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85" name="Google Shape;85;p16"/>
          <p:cNvGrpSpPr/>
          <p:nvPr/>
        </p:nvGrpSpPr>
        <p:grpSpPr>
          <a:xfrm>
            <a:off x="4572168" y="840587"/>
            <a:ext cx="3717838" cy="1695713"/>
            <a:chOff x="4323025" y="1556725"/>
            <a:chExt cx="3411800" cy="1604725"/>
          </a:xfrm>
        </p:grpSpPr>
        <p:sp>
          <p:nvSpPr>
            <p:cNvPr id="86" name="Google Shape;86;p16"/>
            <p:cNvSpPr/>
            <p:nvPr/>
          </p:nvSpPr>
          <p:spPr>
            <a:xfrm>
              <a:off x="4323025" y="1762600"/>
              <a:ext cx="3246900" cy="1257600"/>
            </a:xfrm>
            <a:prstGeom prst="roundRect">
              <a:avLst>
                <a:gd name="adj" fmla="val 9740"/>
              </a:avLst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" name="Google Shape;87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93125" y="1556725"/>
              <a:ext cx="3341700" cy="1604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oogle Shape;88;p16"/>
          <p:cNvGrpSpPr/>
          <p:nvPr/>
        </p:nvGrpSpPr>
        <p:grpSpPr>
          <a:xfrm>
            <a:off x="1695730" y="1758182"/>
            <a:ext cx="3370682" cy="1168612"/>
            <a:chOff x="519500" y="1485170"/>
            <a:chExt cx="3144000" cy="1086575"/>
          </a:xfrm>
        </p:grpSpPr>
        <p:sp>
          <p:nvSpPr>
            <p:cNvPr id="89" name="Google Shape;89;p16"/>
            <p:cNvSpPr/>
            <p:nvPr/>
          </p:nvSpPr>
          <p:spPr>
            <a:xfrm>
              <a:off x="519500" y="1669825"/>
              <a:ext cx="3144000" cy="804000"/>
            </a:xfrm>
            <a:prstGeom prst="roundRect">
              <a:avLst>
                <a:gd name="adj" fmla="val 9146"/>
              </a:avLst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0" name="Google Shape;9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3695" y="1485170"/>
              <a:ext cx="3049759" cy="1086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6"/>
          <p:cNvGrpSpPr/>
          <p:nvPr/>
        </p:nvGrpSpPr>
        <p:grpSpPr>
          <a:xfrm>
            <a:off x="575798" y="2436849"/>
            <a:ext cx="3272163" cy="1568974"/>
            <a:chOff x="613700" y="3039200"/>
            <a:chExt cx="3228896" cy="1532950"/>
          </a:xfrm>
        </p:grpSpPr>
        <p:sp>
          <p:nvSpPr>
            <p:cNvPr id="92" name="Google Shape;92;p16"/>
            <p:cNvSpPr/>
            <p:nvPr/>
          </p:nvSpPr>
          <p:spPr>
            <a:xfrm>
              <a:off x="613700" y="3238050"/>
              <a:ext cx="2955600" cy="1257600"/>
            </a:xfrm>
            <a:prstGeom prst="roundRect">
              <a:avLst>
                <a:gd name="adj" fmla="val 9740"/>
              </a:avLst>
            </a:prstGeom>
            <a:solidFill>
              <a:srgbClr val="F3F3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3" name="Google Shape;9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0300" y="3039200"/>
              <a:ext cx="3192296" cy="153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CF535F8A-024E-76AE-F885-651AAFA73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0"/>
          <p:cNvSpPr txBox="1">
            <a:spLocks noGrp="1"/>
          </p:cNvSpPr>
          <p:nvPr>
            <p:ph type="title"/>
          </p:nvPr>
        </p:nvSpPr>
        <p:spPr>
          <a:xfrm>
            <a:off x="265500" y="712350"/>
            <a:ext cx="4045200" cy="3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Unified Pre-training for Program Understanding and Generation (PLBART)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NAACL - 2021</a:t>
            </a:r>
            <a:endParaRPr sz="2444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0" name="Google Shape;61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2"/>
          </p:nvPr>
        </p:nvSpPr>
        <p:spPr>
          <a:xfrm>
            <a:off x="4939500" y="449850"/>
            <a:ext cx="3837000" cy="4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A0684"/>
                </a:solidFill>
                <a:latin typeface="Georgia"/>
                <a:ea typeface="Georgia"/>
                <a:cs typeface="Georgia"/>
                <a:sym typeface="Georgia"/>
              </a:rPr>
              <a:t>Findings</a:t>
            </a:r>
            <a:endParaRPr sz="2400" b="1" dirty="0">
              <a:solidFill>
                <a:srgbClr val="1A068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0124D"/>
                </a:solidFill>
                <a:latin typeface="Georgia"/>
                <a:ea typeface="Georgia"/>
                <a:cs typeface="Georgia"/>
                <a:sym typeface="Georgia"/>
              </a:rPr>
              <a:t>PL properties can be learned from large scale source- code dataset.</a:t>
            </a:r>
            <a:endParaRPr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7022AE"/>
                </a:solidFill>
                <a:latin typeface="Georgia"/>
                <a:ea typeface="Georgia"/>
                <a:cs typeface="Georgia"/>
                <a:sym typeface="Georgia"/>
              </a:rPr>
              <a:t>Contribution</a:t>
            </a:r>
            <a:endParaRPr sz="2400" b="1" dirty="0">
              <a:solidFill>
                <a:srgbClr val="7022AE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0944A1"/>
                </a:solidFill>
                <a:latin typeface="Georgia"/>
                <a:ea typeface="Georgia"/>
                <a:cs typeface="Georgia"/>
                <a:sym typeface="Georgia"/>
              </a:rPr>
              <a:t>Developed large scale pre-trained models for different SE tasks.</a:t>
            </a:r>
            <a:endParaRPr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F50CBCC-85EA-FF47-9D9B-FB4C9D6A2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1;p32">
            <a:extLst>
              <a:ext uri="{FF2B5EF4-FFF2-40B4-BE49-F238E27FC236}">
                <a16:creationId xmlns:a16="http://schemas.microsoft.com/office/drawing/2014/main" id="{7E344D73-7A06-7F4F-3AA4-6B4F57124AD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PLBART – What Is It?</a:t>
            </a:r>
          </a:p>
        </p:txBody>
      </p:sp>
      <p:sp>
        <p:nvSpPr>
          <p:cNvPr id="640" name="Google Shape;64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159BA0-A413-4A1B-AF3B-BFDFE0C3FB7B}"/>
              </a:ext>
            </a:extLst>
          </p:cNvPr>
          <p:cNvGrpSpPr/>
          <p:nvPr/>
        </p:nvGrpSpPr>
        <p:grpSpPr>
          <a:xfrm>
            <a:off x="1878295" y="1473926"/>
            <a:ext cx="5387409" cy="1242101"/>
            <a:chOff x="1834328" y="1943100"/>
            <a:chExt cx="8459023" cy="2159000"/>
          </a:xfrm>
        </p:grpSpPr>
        <p:pic>
          <p:nvPicPr>
            <p:cNvPr id="641" name="Google Shape;641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98651" y="1943100"/>
              <a:ext cx="8394700" cy="215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4" name="Google Shape;644;p63"/>
            <p:cNvSpPr/>
            <p:nvPr/>
          </p:nvSpPr>
          <p:spPr>
            <a:xfrm>
              <a:off x="1834328" y="2615000"/>
              <a:ext cx="3962400" cy="815200"/>
            </a:xfrm>
            <a:prstGeom prst="roundRect">
              <a:avLst>
                <a:gd name="adj" fmla="val 16667"/>
              </a:avLst>
            </a:prstGeom>
            <a:solidFill>
              <a:srgbClr val="EDFEEA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950" b="1" dirty="0">
                  <a:latin typeface="Courier New"/>
                  <a:ea typeface="Courier New"/>
                  <a:cs typeface="Courier New"/>
                  <a:sym typeface="Courier New"/>
                </a:rPr>
                <a:t>Encoder</a:t>
              </a:r>
              <a:endParaRPr sz="1950"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6225002" y="2615000"/>
              <a:ext cx="4059200" cy="815200"/>
            </a:xfrm>
            <a:prstGeom prst="roundRect">
              <a:avLst>
                <a:gd name="adj" fmla="val 16667"/>
              </a:avLst>
            </a:prstGeom>
            <a:solidFill>
              <a:srgbClr val="E5E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950" b="1" dirty="0">
                  <a:latin typeface="Courier New"/>
                  <a:ea typeface="Courier New"/>
                  <a:cs typeface="Courier New"/>
                  <a:sym typeface="Courier New"/>
                </a:rPr>
                <a:t>Decoder</a:t>
              </a:r>
              <a:endParaRPr sz="1950"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F6A92DAA-D5F8-4F3A-8B9C-930DA371C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242456" y="4663217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F72167-A1C2-2F97-2FC8-AEFB1DC1E50E}"/>
              </a:ext>
            </a:extLst>
          </p:cNvPr>
          <p:cNvSpPr txBox="1"/>
          <p:nvPr/>
        </p:nvSpPr>
        <p:spPr>
          <a:xfrm>
            <a:off x="3282312" y="3015115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Based 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Encoder Layer, 6 Decoder Layer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attention heads</a:t>
            </a:r>
          </a:p>
        </p:txBody>
      </p:sp>
    </p:spTree>
    <p:extLst>
      <p:ext uri="{BB962C8B-B14F-4D97-AF65-F5344CB8AC3E}">
        <p14:creationId xmlns:p14="http://schemas.microsoft.com/office/powerpoint/2010/main" val="41207904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DD302-1A85-423A-B040-022CD9F9758E}"/>
              </a:ext>
            </a:extLst>
          </p:cNvPr>
          <p:cNvGrpSpPr/>
          <p:nvPr/>
        </p:nvGrpSpPr>
        <p:grpSpPr>
          <a:xfrm>
            <a:off x="1384605" y="1324910"/>
            <a:ext cx="6622150" cy="1160370"/>
            <a:chOff x="1458513" y="1713413"/>
            <a:chExt cx="8829533" cy="154716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F7AF9EA-291D-40DD-8754-2DA7D85584B7}"/>
                </a:ext>
              </a:extLst>
            </p:cNvPr>
            <p:cNvGrpSpPr/>
            <p:nvPr/>
          </p:nvGrpSpPr>
          <p:grpSpPr>
            <a:xfrm>
              <a:off x="1458513" y="1713413"/>
              <a:ext cx="3191431" cy="1547160"/>
              <a:chOff x="1834328" y="1943100"/>
              <a:chExt cx="3962400" cy="2159000"/>
            </a:xfrm>
          </p:grpSpPr>
          <p:pic>
            <p:nvPicPr>
              <p:cNvPr id="641" name="Google Shape;641;p63"/>
              <p:cNvPicPr preferRelativeResize="0"/>
              <p:nvPr/>
            </p:nvPicPr>
            <p:blipFill rotWithShape="1">
              <a:blip r:embed="rId3">
                <a:alphaModFix/>
              </a:blip>
              <a:srcRect r="54378"/>
              <a:stretch/>
            </p:blipFill>
            <p:spPr>
              <a:xfrm>
                <a:off x="1898651" y="1943100"/>
                <a:ext cx="3829796" cy="2159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4" name="Google Shape;644;p63"/>
              <p:cNvSpPr/>
              <p:nvPr/>
            </p:nvSpPr>
            <p:spPr>
              <a:xfrm>
                <a:off x="1834328" y="2615000"/>
                <a:ext cx="3962400" cy="815200"/>
              </a:xfrm>
              <a:prstGeom prst="roundRect">
                <a:avLst>
                  <a:gd name="adj" fmla="val 16667"/>
                </a:avLst>
              </a:prstGeom>
              <a:solidFill>
                <a:srgbClr val="EDFEEA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950" b="1" dirty="0">
                    <a:latin typeface="Courier New"/>
                    <a:ea typeface="Courier New"/>
                    <a:cs typeface="Courier New"/>
                    <a:sym typeface="Courier New"/>
                  </a:rPr>
                  <a:t>Encoder</a:t>
                </a:r>
                <a:endParaRPr sz="1950" b="1" dirty="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B4A19C5-8F08-43DC-B86B-B0DE80836D77}"/>
                </a:ext>
              </a:extLst>
            </p:cNvPr>
            <p:cNvSpPr txBox="1"/>
            <p:nvPr/>
          </p:nvSpPr>
          <p:spPr>
            <a:xfrm>
              <a:off x="4971976" y="1763718"/>
              <a:ext cx="531607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Font typeface="+mj-lt"/>
                <a:buAutoNum type="arabicPeriod"/>
              </a:pPr>
              <a:r>
                <a:rPr lang="en-US" sz="16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Read</a:t>
              </a:r>
              <a:r>
                <a:rPr lang="en-US" sz="16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Code.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6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Understands</a:t>
              </a:r>
              <a:r>
                <a:rPr lang="en-US" sz="16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Code.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6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Reason</a:t>
              </a:r>
              <a:r>
                <a:rPr lang="en-US" sz="16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about any errors in code.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6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Learns</a:t>
              </a:r>
              <a:r>
                <a:rPr lang="en-US" sz="16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robust </a:t>
              </a:r>
              <a:r>
                <a:rPr lang="en-US" sz="16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representation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AAEA2E-CE12-49F0-8D7B-948B79BF6594}"/>
              </a:ext>
            </a:extLst>
          </p:cNvPr>
          <p:cNvGrpSpPr/>
          <p:nvPr/>
        </p:nvGrpSpPr>
        <p:grpSpPr>
          <a:xfrm>
            <a:off x="1384604" y="3178461"/>
            <a:ext cx="6622149" cy="1175248"/>
            <a:chOff x="1945532" y="2562736"/>
            <a:chExt cx="8829532" cy="1566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758C20-61F9-49A5-AB40-E143BA19ACA4}"/>
                </a:ext>
              </a:extLst>
            </p:cNvPr>
            <p:cNvSpPr txBox="1"/>
            <p:nvPr/>
          </p:nvSpPr>
          <p:spPr>
            <a:xfrm>
              <a:off x="5458993" y="3050399"/>
              <a:ext cx="5316071" cy="800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57175" indent="-257175">
                <a:buFont typeface="+mj-lt"/>
                <a:buAutoNum type="arabicPeriod"/>
              </a:pPr>
              <a:r>
                <a:rPr lang="en-US" sz="16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 Code.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16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Learns </a:t>
              </a:r>
              <a:r>
                <a:rPr lang="en-US" sz="16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Coding Patterns</a:t>
              </a:r>
              <a:r>
                <a:rPr lang="en-US" sz="16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A6BCCE-410B-4C41-98E6-1648144ED179}"/>
                </a:ext>
              </a:extLst>
            </p:cNvPr>
            <p:cNvGrpSpPr/>
            <p:nvPr/>
          </p:nvGrpSpPr>
          <p:grpSpPr>
            <a:xfrm>
              <a:off x="1945532" y="2562736"/>
              <a:ext cx="3252623" cy="1566997"/>
              <a:chOff x="1174194" y="2355478"/>
              <a:chExt cx="4179603" cy="2159000"/>
            </a:xfrm>
          </p:grpSpPr>
          <p:pic>
            <p:nvPicPr>
              <p:cNvPr id="12" name="Google Shape;641;p63">
                <a:extLst>
                  <a:ext uri="{FF2B5EF4-FFF2-40B4-BE49-F238E27FC236}">
                    <a16:creationId xmlns:a16="http://schemas.microsoft.com/office/drawing/2014/main" id="{328A162B-9E92-4282-854D-66E012578AD6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0321"/>
              <a:stretch/>
            </p:blipFill>
            <p:spPr>
              <a:xfrm>
                <a:off x="1183342" y="2355478"/>
                <a:ext cx="4170455" cy="2159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Google Shape;645;p63">
                <a:extLst>
                  <a:ext uri="{FF2B5EF4-FFF2-40B4-BE49-F238E27FC236}">
                    <a16:creationId xmlns:a16="http://schemas.microsoft.com/office/drawing/2014/main" id="{22EA15C6-E50C-4029-8ED2-4A9616F05305}"/>
                  </a:ext>
                </a:extLst>
              </p:cNvPr>
              <p:cNvSpPr/>
              <p:nvPr/>
            </p:nvSpPr>
            <p:spPr>
              <a:xfrm>
                <a:off x="1174194" y="3027378"/>
                <a:ext cx="4170455" cy="815200"/>
              </a:xfrm>
              <a:prstGeom prst="roundRect">
                <a:avLst>
                  <a:gd name="adj" fmla="val 16667"/>
                </a:avLst>
              </a:prstGeom>
              <a:solidFill>
                <a:srgbClr val="E5EFFF"/>
              </a:solidFill>
              <a:ln w="9525" cap="flat" cmpd="sng">
                <a:solidFill>
                  <a:srgbClr val="59595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algn="ctr"/>
                <a:r>
                  <a:rPr lang="en" sz="1950" b="1" dirty="0">
                    <a:latin typeface="Courier New"/>
                    <a:ea typeface="Courier New"/>
                    <a:cs typeface="Courier New"/>
                    <a:sym typeface="Courier New"/>
                  </a:rPr>
                  <a:t>Decoder</a:t>
                </a:r>
                <a:endParaRPr sz="1950" b="1" dirty="0"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1D456038-E665-48CF-B42A-3E6A62C76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242456" y="4663217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331;p32">
            <a:extLst>
              <a:ext uri="{FF2B5EF4-FFF2-40B4-BE49-F238E27FC236}">
                <a16:creationId xmlns:a16="http://schemas.microsoft.com/office/drawing/2014/main" id="{29EB05DF-1921-23DC-8CA5-61B69968678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PLBART – Components</a:t>
            </a:r>
          </a:p>
        </p:txBody>
      </p:sp>
    </p:spTree>
    <p:extLst>
      <p:ext uri="{BB962C8B-B14F-4D97-AF65-F5344CB8AC3E}">
        <p14:creationId xmlns:p14="http://schemas.microsoft.com/office/powerpoint/2010/main" val="6305860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25DFA6-FA41-473D-BA71-AA97D6F30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86" y="1105865"/>
            <a:ext cx="2028619" cy="133861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26F690-C566-47D9-8B53-022412DF0F0A}"/>
              </a:ext>
            </a:extLst>
          </p:cNvPr>
          <p:cNvCxnSpPr/>
          <p:nvPr/>
        </p:nvCxnSpPr>
        <p:spPr>
          <a:xfrm>
            <a:off x="3408830" y="1775171"/>
            <a:ext cx="5378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F7D416-D697-4D40-AACC-B4AF1FE1673E}"/>
              </a:ext>
            </a:extLst>
          </p:cNvPr>
          <p:cNvCxnSpPr/>
          <p:nvPr/>
        </p:nvCxnSpPr>
        <p:spPr>
          <a:xfrm>
            <a:off x="5015753" y="1757205"/>
            <a:ext cx="53788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44E01E-6965-4F7A-84DC-20D4A9F4F0E9}"/>
              </a:ext>
            </a:extLst>
          </p:cNvPr>
          <p:cNvSpPr txBox="1"/>
          <p:nvPr/>
        </p:nvSpPr>
        <p:spPr>
          <a:xfrm>
            <a:off x="1633818" y="2320479"/>
            <a:ext cx="10690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Correct Code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A470D5-A12D-47C8-A13B-733E6A244470}"/>
              </a:ext>
            </a:extLst>
          </p:cNvPr>
          <p:cNvGrpSpPr/>
          <p:nvPr/>
        </p:nvGrpSpPr>
        <p:grpSpPr>
          <a:xfrm>
            <a:off x="5866698" y="1105864"/>
            <a:ext cx="2028620" cy="1467691"/>
            <a:chOff x="7822263" y="2050955"/>
            <a:chExt cx="2704827" cy="195692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735862-02AA-40F8-BF33-51637F174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263" y="2050955"/>
              <a:ext cx="2704827" cy="178481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11D223-3018-4A25-BE12-B773C1FCD549}"/>
                </a:ext>
              </a:extLst>
            </p:cNvPr>
            <p:cNvSpPr txBox="1"/>
            <p:nvPr/>
          </p:nvSpPr>
          <p:spPr>
            <a:xfrm>
              <a:off x="8265459" y="3669321"/>
              <a:ext cx="1425388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Noisy Code</a:t>
              </a:r>
            </a:p>
          </p:txBody>
        </p:sp>
      </p:grpSp>
      <p:sp>
        <p:nvSpPr>
          <p:cNvPr id="16" name="Google Shape;644;p63">
            <a:extLst>
              <a:ext uri="{FF2B5EF4-FFF2-40B4-BE49-F238E27FC236}">
                <a16:creationId xmlns:a16="http://schemas.microsoft.com/office/drawing/2014/main" id="{EBFEBC06-B2BD-4806-81EF-90AC8AFB00E8}"/>
              </a:ext>
            </a:extLst>
          </p:cNvPr>
          <p:cNvSpPr/>
          <p:nvPr/>
        </p:nvSpPr>
        <p:spPr>
          <a:xfrm>
            <a:off x="4847779" y="3060426"/>
            <a:ext cx="2971800" cy="611400"/>
          </a:xfrm>
          <a:prstGeom prst="roundRect">
            <a:avLst>
              <a:gd name="adj" fmla="val 16667"/>
            </a:avLst>
          </a:prstGeom>
          <a:solidFill>
            <a:srgbClr val="EDFEEA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b="1" dirty="0">
                <a:latin typeface="Courier New"/>
                <a:ea typeface="Courier New"/>
                <a:cs typeface="Courier New"/>
                <a:sym typeface="Courier New"/>
              </a:rPr>
              <a:t>Encoder</a:t>
            </a:r>
            <a:endParaRPr sz="25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" name="Google Shape;645;p63">
            <a:extLst>
              <a:ext uri="{FF2B5EF4-FFF2-40B4-BE49-F238E27FC236}">
                <a16:creationId xmlns:a16="http://schemas.microsoft.com/office/drawing/2014/main" id="{F1BEE5C3-0F65-4579-8D36-8BC12B1F01FD}"/>
              </a:ext>
            </a:extLst>
          </p:cNvPr>
          <p:cNvSpPr/>
          <p:nvPr/>
        </p:nvSpPr>
        <p:spPr>
          <a:xfrm>
            <a:off x="850220" y="3060426"/>
            <a:ext cx="3044400" cy="611400"/>
          </a:xfrm>
          <a:prstGeom prst="roundRect">
            <a:avLst>
              <a:gd name="adj" fmla="val 16667"/>
            </a:avLst>
          </a:prstGeom>
          <a:solidFill>
            <a:srgbClr val="E5E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 dirty="0">
                <a:latin typeface="Courier New"/>
                <a:ea typeface="Courier New"/>
                <a:cs typeface="Courier New"/>
                <a:sym typeface="Courier New"/>
              </a:rPr>
              <a:t>Decoder</a:t>
            </a:r>
            <a:endParaRPr sz="24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C7EBFE4-A2F6-41B3-81EA-00D135D91E23}"/>
              </a:ext>
            </a:extLst>
          </p:cNvPr>
          <p:cNvSpPr/>
          <p:nvPr/>
        </p:nvSpPr>
        <p:spPr>
          <a:xfrm>
            <a:off x="6387354" y="2660471"/>
            <a:ext cx="201706" cy="2769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92B4C6F3-181E-4B85-A971-413F2CEC3A7A}"/>
              </a:ext>
            </a:extLst>
          </p:cNvPr>
          <p:cNvSpPr/>
          <p:nvPr/>
        </p:nvSpPr>
        <p:spPr>
          <a:xfrm rot="10800000">
            <a:off x="2259105" y="2648744"/>
            <a:ext cx="201706" cy="2769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FD2E2F-6F86-4E24-9464-B6A28CC44B50}"/>
              </a:ext>
            </a:extLst>
          </p:cNvPr>
          <p:cNvCxnSpPr>
            <a:cxnSpLocks/>
            <a:stCxn id="16" idx="1"/>
            <a:endCxn id="17" idx="3"/>
          </p:cNvCxnSpPr>
          <p:nvPr/>
        </p:nvCxnSpPr>
        <p:spPr>
          <a:xfrm flipH="1">
            <a:off x="3894620" y="3366126"/>
            <a:ext cx="9531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3E1C2D-57C5-4B4E-A7E0-06CFF6CBC26C}"/>
              </a:ext>
            </a:extLst>
          </p:cNvPr>
          <p:cNvGrpSpPr/>
          <p:nvPr/>
        </p:nvGrpSpPr>
        <p:grpSpPr>
          <a:xfrm>
            <a:off x="3981805" y="1464959"/>
            <a:ext cx="1180391" cy="870747"/>
            <a:chOff x="5309073" y="2529750"/>
            <a:chExt cx="1573855" cy="116099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065040F-7EE2-44BA-AF16-8148280EA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621" y="2529750"/>
              <a:ext cx="844084" cy="82722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F0135C-D0AB-4ABD-8469-2604126F9698}"/>
                </a:ext>
              </a:extLst>
            </p:cNvPr>
            <p:cNvSpPr txBox="1"/>
            <p:nvPr/>
          </p:nvSpPr>
          <p:spPr>
            <a:xfrm>
              <a:off x="5309073" y="3352191"/>
              <a:ext cx="157385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Noise Injector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D75A4B4-F299-4A56-BF9E-C9BDA86BFC2B}"/>
              </a:ext>
            </a:extLst>
          </p:cNvPr>
          <p:cNvSpPr txBox="1"/>
          <p:nvPr/>
        </p:nvSpPr>
        <p:spPr>
          <a:xfrm>
            <a:off x="3781004" y="3580655"/>
            <a:ext cx="1180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PLBART</a:t>
            </a:r>
          </a:p>
        </p:txBody>
      </p:sp>
      <p:sp>
        <p:nvSpPr>
          <p:cNvPr id="22" name="Slide Number Placeholder 1">
            <a:extLst>
              <a:ext uri="{FF2B5EF4-FFF2-40B4-BE49-F238E27FC236}">
                <a16:creationId xmlns:a16="http://schemas.microsoft.com/office/drawing/2014/main" id="{B0906679-13ED-4ECA-9145-619BDD1BB413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43</a:t>
            </a:fld>
            <a:endParaRPr lang="en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0E53CA-B3B3-4F9B-9D65-6B05BBD05725}"/>
              </a:ext>
            </a:extLst>
          </p:cNvPr>
          <p:cNvSpPr txBox="1"/>
          <p:nvPr/>
        </p:nvSpPr>
        <p:spPr>
          <a:xfrm>
            <a:off x="1056416" y="4035049"/>
            <a:ext cx="1929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Token Masking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893B4D-A16F-417A-A618-DC42809207A3}"/>
              </a:ext>
            </a:extLst>
          </p:cNvPr>
          <p:cNvSpPr txBox="1"/>
          <p:nvPr/>
        </p:nvSpPr>
        <p:spPr>
          <a:xfrm>
            <a:off x="3721885" y="4030472"/>
            <a:ext cx="1929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Token Deletion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F26793-9690-4F07-95F6-E95F6963A9A1}"/>
              </a:ext>
            </a:extLst>
          </p:cNvPr>
          <p:cNvSpPr txBox="1"/>
          <p:nvPr/>
        </p:nvSpPr>
        <p:spPr>
          <a:xfrm>
            <a:off x="6387354" y="4030472"/>
            <a:ext cx="1929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Poppins" panose="00000500000000000000" pitchFamily="2" charset="0"/>
                <a:cs typeface="Poppins" panose="00000500000000000000" pitchFamily="2" charset="0"/>
              </a:rPr>
              <a:t>Token Infilling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0EB1FAFA-3FEA-46A2-9FBD-68FF42D17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242456" y="4663217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331;p32">
            <a:extLst>
              <a:ext uri="{FF2B5EF4-FFF2-40B4-BE49-F238E27FC236}">
                <a16:creationId xmlns:a16="http://schemas.microsoft.com/office/drawing/2014/main" id="{3E16AF72-6AE3-221D-9008-78A6F880799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PLBART – Pretraining</a:t>
            </a:r>
          </a:p>
        </p:txBody>
      </p:sp>
    </p:spTree>
    <p:extLst>
      <p:ext uri="{BB962C8B-B14F-4D97-AF65-F5344CB8AC3E}">
        <p14:creationId xmlns:p14="http://schemas.microsoft.com/office/powerpoint/2010/main" val="2065242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3A171-DE1F-428B-AF0D-62AA0769A92F}"/>
              </a:ext>
            </a:extLst>
          </p:cNvPr>
          <p:cNvSpPr txBox="1"/>
          <p:nvPr/>
        </p:nvSpPr>
        <p:spPr>
          <a:xfrm>
            <a:off x="730860" y="1107627"/>
            <a:ext cx="2730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Masking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C0547-C11C-4E2D-B456-7DB61C7DA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14" y="1601389"/>
            <a:ext cx="3086417" cy="1783715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A5EBE-6D03-43FA-928C-3ADCFA64B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79" y="1586357"/>
            <a:ext cx="2871263" cy="189464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4083A6C-0F79-441D-84E6-4C239F941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242456" y="4663217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31;p32">
            <a:extLst>
              <a:ext uri="{FF2B5EF4-FFF2-40B4-BE49-F238E27FC236}">
                <a16:creationId xmlns:a16="http://schemas.microsoft.com/office/drawing/2014/main" id="{B82193B6-794F-DCE0-B148-9F76CC1FAFB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PLBART – Jointly Learning to Understand and Generate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757D2B-3D8C-06AC-EFFF-C27FA3507546}"/>
              </a:ext>
            </a:extLst>
          </p:cNvPr>
          <p:cNvGrpSpPr/>
          <p:nvPr/>
        </p:nvGrpSpPr>
        <p:grpSpPr>
          <a:xfrm>
            <a:off x="3231178" y="3136899"/>
            <a:ext cx="2871263" cy="1561576"/>
            <a:chOff x="3231178" y="3136899"/>
            <a:chExt cx="2871263" cy="1561576"/>
          </a:xfrm>
        </p:grpSpPr>
        <p:sp>
          <p:nvSpPr>
            <p:cNvPr id="8" name="Arrow: Bent 7">
              <a:extLst>
                <a:ext uri="{FF2B5EF4-FFF2-40B4-BE49-F238E27FC236}">
                  <a16:creationId xmlns:a16="http://schemas.microsoft.com/office/drawing/2014/main" id="{0FED07A1-354A-4B27-AFEB-E4C9B0C427A9}"/>
                </a:ext>
              </a:extLst>
            </p:cNvPr>
            <p:cNvSpPr/>
            <p:nvPr/>
          </p:nvSpPr>
          <p:spPr>
            <a:xfrm rot="10800000" flipH="1">
              <a:off x="3231178" y="3463993"/>
              <a:ext cx="461096" cy="495053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F0A48613-C98A-4065-8D42-B5DC1AC7EB8D}"/>
                </a:ext>
              </a:extLst>
            </p:cNvPr>
            <p:cNvSpPr/>
            <p:nvPr/>
          </p:nvSpPr>
          <p:spPr>
            <a:xfrm rot="5400000" flipH="1">
              <a:off x="5624561" y="3481166"/>
              <a:ext cx="467742" cy="4880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D16CD6-137E-4F15-B56F-F8389857DF4D}"/>
                </a:ext>
              </a:extLst>
            </p:cNvPr>
            <p:cNvSpPr txBox="1"/>
            <p:nvPr/>
          </p:nvSpPr>
          <p:spPr>
            <a:xfrm>
              <a:off x="4309890" y="4442469"/>
              <a:ext cx="704527" cy="256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PLBART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A7F795-D37F-9601-6825-807CA2E21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1721" y="3136899"/>
              <a:ext cx="1721258" cy="1305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37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3A171-DE1F-428B-AF0D-62AA0769A92F}"/>
              </a:ext>
            </a:extLst>
          </p:cNvPr>
          <p:cNvSpPr txBox="1"/>
          <p:nvPr/>
        </p:nvSpPr>
        <p:spPr>
          <a:xfrm>
            <a:off x="743855" y="1083201"/>
            <a:ext cx="233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CF0F07-70A4-4FEF-926F-12225AC15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15" y="1610343"/>
            <a:ext cx="2871263" cy="18946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4F0D4F-8708-4C19-A14A-DA4A6C5FE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684" y="1423758"/>
            <a:ext cx="2871263" cy="189464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7D2E6E76-7E47-4D8C-8C61-133776D61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242456" y="4663217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31;p32">
            <a:extLst>
              <a:ext uri="{FF2B5EF4-FFF2-40B4-BE49-F238E27FC236}">
                <a16:creationId xmlns:a16="http://schemas.microsoft.com/office/drawing/2014/main" id="{1E46C578-7CC2-8618-A738-10A520EC5F2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PLBART – Jointly Learning to Understand and Generate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501FF11-2798-45B5-4026-BA4D7F5C6D9A}"/>
              </a:ext>
            </a:extLst>
          </p:cNvPr>
          <p:cNvGrpSpPr/>
          <p:nvPr/>
        </p:nvGrpSpPr>
        <p:grpSpPr>
          <a:xfrm>
            <a:off x="3231178" y="3136899"/>
            <a:ext cx="2871263" cy="1561576"/>
            <a:chOff x="3231178" y="3136899"/>
            <a:chExt cx="2871263" cy="1561576"/>
          </a:xfrm>
        </p:grpSpPr>
        <p:sp>
          <p:nvSpPr>
            <p:cNvPr id="17" name="Arrow: Bent 16">
              <a:extLst>
                <a:ext uri="{FF2B5EF4-FFF2-40B4-BE49-F238E27FC236}">
                  <a16:creationId xmlns:a16="http://schemas.microsoft.com/office/drawing/2014/main" id="{12732A13-58FC-B6B6-4D5F-0FC5DA964168}"/>
                </a:ext>
              </a:extLst>
            </p:cNvPr>
            <p:cNvSpPr/>
            <p:nvPr/>
          </p:nvSpPr>
          <p:spPr>
            <a:xfrm rot="10800000" flipH="1">
              <a:off x="3231178" y="3463993"/>
              <a:ext cx="461096" cy="495053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7779F4A4-34B7-3509-59AE-2260EF0CD954}"/>
                </a:ext>
              </a:extLst>
            </p:cNvPr>
            <p:cNvSpPr/>
            <p:nvPr/>
          </p:nvSpPr>
          <p:spPr>
            <a:xfrm rot="5400000" flipH="1">
              <a:off x="5624561" y="3481166"/>
              <a:ext cx="467742" cy="4880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CA3831-5DC6-1D96-6602-60ECBA27C8B5}"/>
                </a:ext>
              </a:extLst>
            </p:cNvPr>
            <p:cNvSpPr txBox="1"/>
            <p:nvPr/>
          </p:nvSpPr>
          <p:spPr>
            <a:xfrm>
              <a:off x="4309890" y="4442469"/>
              <a:ext cx="704527" cy="256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PLBART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BFF3D27-9DCC-86E1-1D73-6263833D1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1721" y="3136899"/>
              <a:ext cx="1721258" cy="1305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76770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3A171-DE1F-428B-AF0D-62AA0769A92F}"/>
              </a:ext>
            </a:extLst>
          </p:cNvPr>
          <p:cNvSpPr txBox="1"/>
          <p:nvPr/>
        </p:nvSpPr>
        <p:spPr>
          <a:xfrm>
            <a:off x="759758" y="1078315"/>
            <a:ext cx="220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Token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Infilling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56B168-5F0C-4497-9E22-D7E86AF60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20" y="1539980"/>
            <a:ext cx="2871263" cy="1894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8881B-66A2-4B61-85A4-942D9A4BB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78" y="1248829"/>
            <a:ext cx="2871264" cy="189464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CE60F32-0180-4083-9909-1CE6B2C24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242456" y="4663217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31;p32">
            <a:extLst>
              <a:ext uri="{FF2B5EF4-FFF2-40B4-BE49-F238E27FC236}">
                <a16:creationId xmlns:a16="http://schemas.microsoft.com/office/drawing/2014/main" id="{8653827F-9F64-F97F-6E57-EA38FCAD217B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PLBART – Jointly Learning to Understand and Generate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5EB726-EE33-3F5F-2AAC-56535B28F635}"/>
              </a:ext>
            </a:extLst>
          </p:cNvPr>
          <p:cNvGrpSpPr/>
          <p:nvPr/>
        </p:nvGrpSpPr>
        <p:grpSpPr>
          <a:xfrm>
            <a:off x="3231178" y="3136899"/>
            <a:ext cx="2871263" cy="1561576"/>
            <a:chOff x="3231178" y="3136899"/>
            <a:chExt cx="2871263" cy="1561576"/>
          </a:xfrm>
        </p:grpSpPr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B42E0EBD-4946-22D1-D459-C56FAA86B6B9}"/>
                </a:ext>
              </a:extLst>
            </p:cNvPr>
            <p:cNvSpPr/>
            <p:nvPr/>
          </p:nvSpPr>
          <p:spPr>
            <a:xfrm rot="10800000" flipH="1">
              <a:off x="3231178" y="3463993"/>
              <a:ext cx="461096" cy="495053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4" name="Arrow: Bent 23">
              <a:extLst>
                <a:ext uri="{FF2B5EF4-FFF2-40B4-BE49-F238E27FC236}">
                  <a16:creationId xmlns:a16="http://schemas.microsoft.com/office/drawing/2014/main" id="{DA926650-E0F7-ED35-9546-F751DD308F27}"/>
                </a:ext>
              </a:extLst>
            </p:cNvPr>
            <p:cNvSpPr/>
            <p:nvPr/>
          </p:nvSpPr>
          <p:spPr>
            <a:xfrm rot="5400000" flipH="1">
              <a:off x="5624561" y="3481166"/>
              <a:ext cx="467742" cy="488019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247C06F-9BEF-EE32-D132-1C9534461969}"/>
                </a:ext>
              </a:extLst>
            </p:cNvPr>
            <p:cNvSpPr txBox="1"/>
            <p:nvPr/>
          </p:nvSpPr>
          <p:spPr>
            <a:xfrm>
              <a:off x="4309890" y="4442469"/>
              <a:ext cx="704527" cy="256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PLBART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8150956-0969-1501-CAA5-8EFB70414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1721" y="3136899"/>
              <a:ext cx="1721258" cy="1305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8186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31;p32">
            <a:extLst>
              <a:ext uri="{FF2B5EF4-FFF2-40B4-BE49-F238E27FC236}">
                <a16:creationId xmlns:a16="http://schemas.microsoft.com/office/drawing/2014/main" id="{DD512203-B537-8E3B-43B4-66C53F3E489C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PLBART – Pretraining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AF05E-4671-4342-9119-20DEE3EA63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Noise Properties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Mutate Natural Channel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Likely to Break Syntax</a:t>
            </a:r>
          </a:p>
          <a:p>
            <a:pPr marL="342900" lvl="1" indent="0">
              <a:buNone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6489BC1-62E4-4C02-941F-AC1730D758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Training Objectives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Generate the whole code. 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Learns syntax implicitly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Learn Coding Patterns. </a:t>
            </a:r>
          </a:p>
          <a:p>
            <a:pPr marL="342900" lvl="1" indent="0">
              <a:buNone/>
            </a:pPr>
            <a:endParaRPr lang="en-US" dirty="0">
              <a:solidFill>
                <a:schemeClr val="tx1"/>
              </a:solidFill>
              <a:latin typeface="Georgia" panose="02040502050405020303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Multi-lingual Training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Java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Python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Georgia" panose="02040502050405020303" pitchFamily="18" charset="0"/>
              </a:rPr>
              <a:t>NL from Stack overflow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EF10EA-7B61-4CA6-B816-2A4A7A973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69" y="2472604"/>
            <a:ext cx="2871263" cy="1894643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380DBF0D-48FF-4513-B93C-347BCD7B96A2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47</a:t>
            </a:fld>
            <a:endParaRPr lang="en" sz="9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CDA50E1-4E83-43D0-94B0-9374614B9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242456" y="4663217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2335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8"/>
          <p:cNvSpPr txBox="1">
            <a:spLocks noGrp="1"/>
          </p:cNvSpPr>
          <p:nvPr>
            <p:ph type="title"/>
          </p:nvPr>
        </p:nvSpPr>
        <p:spPr>
          <a:xfrm>
            <a:off x="311700" y="1458675"/>
            <a:ext cx="8520600" cy="22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PLBART</a:t>
            </a:r>
            <a:endParaRPr sz="39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 sz="50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F71B84-4547-48FE-D4D7-4D36EF2BB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9"/>
          <p:cNvSpPr txBox="1">
            <a:spLocks noGrp="1"/>
          </p:cNvSpPr>
          <p:nvPr>
            <p:ph type="title"/>
          </p:nvPr>
        </p:nvSpPr>
        <p:spPr>
          <a:xfrm>
            <a:off x="4641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 dirty="0">
                <a:latin typeface="Georgia"/>
                <a:ea typeface="Georgia"/>
                <a:cs typeface="Georgia"/>
                <a:sym typeface="Georgia"/>
              </a:rPr>
              <a:t>Downstream Tasks</a:t>
            </a:r>
            <a:endParaRPr sz="2500" dirty="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707" name="Google Shape;70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513" y="1047900"/>
            <a:ext cx="6157374" cy="3338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709" name="Google Shape;709;p69"/>
          <p:cNvSpPr/>
          <p:nvPr/>
        </p:nvSpPr>
        <p:spPr>
          <a:xfrm>
            <a:off x="2764975" y="3132350"/>
            <a:ext cx="4920600" cy="393600"/>
          </a:xfrm>
          <a:prstGeom prst="rect">
            <a:avLst/>
          </a:prstGeom>
          <a:solidFill>
            <a:srgbClr val="1E4A98">
              <a:alpha val="234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C15DC20-6C0E-8C28-9493-D8C3DEEF2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Automating Code Edits - Template/Search based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4290675" y="1702463"/>
            <a:ext cx="1963800" cy="43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Match Found</a:t>
            </a:r>
            <a:endParaRPr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8E173D5-29A8-BDD7-6717-C9B96D72D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A398D98-AFB1-B1DA-0C9E-4C02C62A534F}"/>
              </a:ext>
            </a:extLst>
          </p:cNvPr>
          <p:cNvGrpSpPr/>
          <p:nvPr/>
        </p:nvGrpSpPr>
        <p:grpSpPr>
          <a:xfrm>
            <a:off x="509765" y="1356714"/>
            <a:ext cx="3151517" cy="1274090"/>
            <a:chOff x="570725" y="1286735"/>
            <a:chExt cx="3151517" cy="1274090"/>
          </a:xfrm>
        </p:grpSpPr>
        <p:sp>
          <p:nvSpPr>
            <p:cNvPr id="99" name="Google Shape;99;p17"/>
            <p:cNvSpPr/>
            <p:nvPr/>
          </p:nvSpPr>
          <p:spPr>
            <a:xfrm>
              <a:off x="570725" y="1356714"/>
              <a:ext cx="3144000" cy="1122000"/>
            </a:xfrm>
            <a:prstGeom prst="roundRect">
              <a:avLst>
                <a:gd name="adj" fmla="val 9146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7"/>
            <p:cNvSpPr txBox="1"/>
            <p:nvPr/>
          </p:nvSpPr>
          <p:spPr>
            <a:xfrm>
              <a:off x="578128" y="1286735"/>
              <a:ext cx="314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ourier New"/>
                  <a:ea typeface="Courier New"/>
                  <a:cs typeface="Courier New"/>
                  <a:sym typeface="Courier New"/>
                </a:rPr>
                <a:t>Edit Template</a:t>
              </a:r>
              <a:endParaRPr b="1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9" name="Google Shape;107;p17">
              <a:extLst>
                <a:ext uri="{FF2B5EF4-FFF2-40B4-BE49-F238E27FC236}">
                  <a16:creationId xmlns:a16="http://schemas.microsoft.com/office/drawing/2014/main" id="{7EA7A516-8ADB-7431-16BA-77377AC8324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483" y="1474250"/>
              <a:ext cx="3049759" cy="1086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103;p17">
            <a:extLst>
              <a:ext uri="{FF2B5EF4-FFF2-40B4-BE49-F238E27FC236}">
                <a16:creationId xmlns:a16="http://schemas.microsoft.com/office/drawing/2014/main" id="{81519EB8-D099-A9DE-7DC3-72DC6BFEF66D}"/>
              </a:ext>
            </a:extLst>
          </p:cNvPr>
          <p:cNvSpPr/>
          <p:nvPr/>
        </p:nvSpPr>
        <p:spPr>
          <a:xfrm>
            <a:off x="1668862" y="1891726"/>
            <a:ext cx="1963800" cy="189000"/>
          </a:xfrm>
          <a:prstGeom prst="roundRect">
            <a:avLst>
              <a:gd name="adj" fmla="val 16667"/>
            </a:avLst>
          </a:prstGeom>
          <a:solidFill>
            <a:srgbClr val="C9DAF8">
              <a:alpha val="2196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3;p17">
            <a:extLst>
              <a:ext uri="{FF2B5EF4-FFF2-40B4-BE49-F238E27FC236}">
                <a16:creationId xmlns:a16="http://schemas.microsoft.com/office/drawing/2014/main" id="{63F0E22A-0770-A24D-4898-F1EFE51FBC7F}"/>
              </a:ext>
            </a:extLst>
          </p:cNvPr>
          <p:cNvSpPr/>
          <p:nvPr/>
        </p:nvSpPr>
        <p:spPr>
          <a:xfrm>
            <a:off x="4351632" y="2877965"/>
            <a:ext cx="1963800" cy="189000"/>
          </a:xfrm>
          <a:prstGeom prst="roundRect">
            <a:avLst>
              <a:gd name="adj" fmla="val 16667"/>
            </a:avLst>
          </a:prstGeom>
          <a:solidFill>
            <a:srgbClr val="C9DAF8">
              <a:alpha val="2196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40E875-B2BC-3856-8CCD-B6C157FA4E3F}"/>
              </a:ext>
            </a:extLst>
          </p:cNvPr>
          <p:cNvGrpSpPr/>
          <p:nvPr/>
        </p:nvGrpSpPr>
        <p:grpSpPr>
          <a:xfrm>
            <a:off x="3450598" y="2235975"/>
            <a:ext cx="5142087" cy="1623900"/>
            <a:chOff x="3444775" y="2232863"/>
            <a:chExt cx="5142087" cy="1623900"/>
          </a:xfrm>
        </p:grpSpPr>
        <p:sp>
          <p:nvSpPr>
            <p:cNvPr id="100" name="Google Shape;100;p17"/>
            <p:cNvSpPr/>
            <p:nvPr/>
          </p:nvSpPr>
          <p:spPr>
            <a:xfrm>
              <a:off x="3444775" y="2232863"/>
              <a:ext cx="5128500" cy="1623900"/>
            </a:xfrm>
            <a:prstGeom prst="roundRect">
              <a:avLst>
                <a:gd name="adj" fmla="val 837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108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32662" y="2343978"/>
              <a:ext cx="4954200" cy="14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103;p17">
            <a:extLst>
              <a:ext uri="{FF2B5EF4-FFF2-40B4-BE49-F238E27FC236}">
                <a16:creationId xmlns:a16="http://schemas.microsoft.com/office/drawing/2014/main" id="{D34BC00A-F837-2F7A-3777-D73B23A530FF}"/>
              </a:ext>
            </a:extLst>
          </p:cNvPr>
          <p:cNvSpPr/>
          <p:nvPr/>
        </p:nvSpPr>
        <p:spPr>
          <a:xfrm>
            <a:off x="4351632" y="2877965"/>
            <a:ext cx="1963800" cy="189000"/>
          </a:xfrm>
          <a:prstGeom prst="roundRect">
            <a:avLst>
              <a:gd name="adj" fmla="val 16667"/>
            </a:avLst>
          </a:prstGeom>
          <a:solidFill>
            <a:srgbClr val="C9DAF8">
              <a:alpha val="2196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03;p17">
            <a:extLst>
              <a:ext uri="{FF2B5EF4-FFF2-40B4-BE49-F238E27FC236}">
                <a16:creationId xmlns:a16="http://schemas.microsoft.com/office/drawing/2014/main" id="{CF0B4185-2E91-9184-2CC3-C83033D7C2FA}"/>
              </a:ext>
            </a:extLst>
          </p:cNvPr>
          <p:cNvSpPr/>
          <p:nvPr/>
        </p:nvSpPr>
        <p:spPr>
          <a:xfrm>
            <a:off x="1668078" y="2091347"/>
            <a:ext cx="1481521" cy="189000"/>
          </a:xfrm>
          <a:prstGeom prst="roundRect">
            <a:avLst>
              <a:gd name="adj" fmla="val 16667"/>
            </a:avLst>
          </a:prstGeom>
          <a:solidFill>
            <a:srgbClr val="C9DAF8">
              <a:alpha val="2196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2;p18">
            <a:extLst>
              <a:ext uri="{FF2B5EF4-FFF2-40B4-BE49-F238E27FC236}">
                <a16:creationId xmlns:a16="http://schemas.microsoft.com/office/drawing/2014/main" id="{17119D1F-FF0C-D5DD-38FC-A47ED1440A25}"/>
              </a:ext>
            </a:extLst>
          </p:cNvPr>
          <p:cNvSpPr/>
          <p:nvPr/>
        </p:nvSpPr>
        <p:spPr>
          <a:xfrm>
            <a:off x="4290700" y="1705575"/>
            <a:ext cx="1963800" cy="430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Patch Applied</a:t>
            </a:r>
            <a:endParaRPr b="1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F5EC95D-4FFB-A0BC-82C8-002422C7ADB4}"/>
              </a:ext>
            </a:extLst>
          </p:cNvPr>
          <p:cNvGrpSpPr/>
          <p:nvPr/>
        </p:nvGrpSpPr>
        <p:grpSpPr>
          <a:xfrm>
            <a:off x="3448803" y="2238444"/>
            <a:ext cx="5142067" cy="1623900"/>
            <a:chOff x="585349" y="2957661"/>
            <a:chExt cx="5142067" cy="1623900"/>
          </a:xfrm>
        </p:grpSpPr>
        <p:sp>
          <p:nvSpPr>
            <p:cNvPr id="43" name="Google Shape;120;p18">
              <a:extLst>
                <a:ext uri="{FF2B5EF4-FFF2-40B4-BE49-F238E27FC236}">
                  <a16:creationId xmlns:a16="http://schemas.microsoft.com/office/drawing/2014/main" id="{E56A7B78-7E60-86F8-036E-8BB95F618353}"/>
                </a:ext>
              </a:extLst>
            </p:cNvPr>
            <p:cNvSpPr/>
            <p:nvPr/>
          </p:nvSpPr>
          <p:spPr>
            <a:xfrm>
              <a:off x="585349" y="2957661"/>
              <a:ext cx="5128500" cy="1623900"/>
            </a:xfrm>
            <a:prstGeom prst="roundRect">
              <a:avLst>
                <a:gd name="adj" fmla="val 837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5" name="Google Shape;123;p18">
              <a:extLst>
                <a:ext uri="{FF2B5EF4-FFF2-40B4-BE49-F238E27FC236}">
                  <a16:creationId xmlns:a16="http://schemas.microsoft.com/office/drawing/2014/main" id="{E217232E-A2E5-16FF-6AAF-D189B7E4A738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73236" y="3068244"/>
              <a:ext cx="4954180" cy="1433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Google Shape;103;p17">
            <a:extLst>
              <a:ext uri="{FF2B5EF4-FFF2-40B4-BE49-F238E27FC236}">
                <a16:creationId xmlns:a16="http://schemas.microsoft.com/office/drawing/2014/main" id="{4D8B7776-875C-A855-7DC0-AC366CB4E95A}"/>
              </a:ext>
            </a:extLst>
          </p:cNvPr>
          <p:cNvSpPr/>
          <p:nvPr/>
        </p:nvSpPr>
        <p:spPr>
          <a:xfrm>
            <a:off x="4349817" y="2872595"/>
            <a:ext cx="1481521" cy="189000"/>
          </a:xfrm>
          <a:prstGeom prst="roundRect">
            <a:avLst>
              <a:gd name="adj" fmla="val 16667"/>
            </a:avLst>
          </a:prstGeom>
          <a:solidFill>
            <a:srgbClr val="C9DAF8">
              <a:alpha val="21961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24;p18">
            <a:extLst>
              <a:ext uri="{FF2B5EF4-FFF2-40B4-BE49-F238E27FC236}">
                <a16:creationId xmlns:a16="http://schemas.microsoft.com/office/drawing/2014/main" id="{B9C95D24-D3A8-542C-CA0F-EFE9CB00E90D}"/>
              </a:ext>
            </a:extLst>
          </p:cNvPr>
          <p:cNvSpPr/>
          <p:nvPr/>
        </p:nvSpPr>
        <p:spPr>
          <a:xfrm>
            <a:off x="1185026" y="3498597"/>
            <a:ext cx="7119000" cy="840339"/>
          </a:xfrm>
          <a:prstGeom prst="horizontalScroll">
            <a:avLst>
              <a:gd name="adj" fmla="val 12500"/>
            </a:avLst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ourier New"/>
              <a:buChar char="●"/>
            </a:pPr>
            <a:r>
              <a:rPr lang="en" sz="1600" b="1" dirty="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Too many templates</a:t>
            </a: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 to write (Saha et al.[22])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grpId="1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104" grpId="1" animBg="1"/>
      <p:bldP spid="22" grpId="0" animBg="1"/>
      <p:bldP spid="22" grpId="1" animBg="1"/>
      <p:bldP spid="23" grpId="0" animBg="1"/>
      <p:bldP spid="23" grpId="1" animBg="1"/>
      <p:bldP spid="39" grpId="0" animBg="1"/>
      <p:bldP spid="39" grpId="1" animBg="1"/>
      <p:bldP spid="40" grpId="0" animBg="1"/>
      <p:bldP spid="41" grpId="0" animBg="1"/>
      <p:bldP spid="4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0"/>
          <p:cNvSpPr txBox="1">
            <a:spLocks noGrp="1"/>
          </p:cNvSpPr>
          <p:nvPr>
            <p:ph type="title"/>
          </p:nvPr>
        </p:nvSpPr>
        <p:spPr>
          <a:xfrm>
            <a:off x="441200" y="269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 dirty="0">
                <a:latin typeface="Georgia"/>
                <a:ea typeface="Georgia"/>
                <a:cs typeface="Georgia"/>
                <a:sym typeface="Georgia"/>
              </a:rPr>
              <a:t>Code Editing (Program Repair) Result</a:t>
            </a:r>
            <a:endParaRPr sz="25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5" name="Google Shape;715;p70"/>
          <p:cNvSpPr/>
          <p:nvPr/>
        </p:nvSpPr>
        <p:spPr>
          <a:xfrm>
            <a:off x="730400" y="1232750"/>
            <a:ext cx="7942200" cy="75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Georgia"/>
                <a:ea typeface="Georgia"/>
                <a:cs typeface="Georgia"/>
                <a:sym typeface="Georgia"/>
              </a:rPr>
              <a:t>Dataset:</a:t>
            </a: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 Bugfix dataset, Tufano </a:t>
            </a:r>
            <a:r>
              <a:rPr lang="en" sz="1800" i="1" dirty="0">
                <a:latin typeface="Georgia"/>
                <a:ea typeface="Georgia"/>
                <a:cs typeface="Georgia"/>
                <a:sym typeface="Georgia"/>
              </a:rPr>
              <a:t>et. al. </a:t>
            </a: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2019 [7] – Abstract Edit</a:t>
            </a: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Georgia"/>
                <a:ea typeface="Georgia"/>
                <a:cs typeface="Georgia"/>
                <a:sym typeface="Georgia"/>
              </a:rPr>
              <a:t>Metric: </a:t>
            </a:r>
            <a:r>
              <a:rPr lang="en" sz="1800" dirty="0">
                <a:solidFill>
                  <a:srgbClr val="0000FF"/>
                </a:solidFill>
                <a:latin typeface="Georgia"/>
                <a:ea typeface="Georgia"/>
                <a:cs typeface="Georgia"/>
                <a:sym typeface="Georgia"/>
              </a:rPr>
              <a:t>EM (exact match) in Top-1 position</a:t>
            </a:r>
            <a:r>
              <a:rPr lang="en" sz="1800" dirty="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16" name="Google Shape;716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718" name="Google Shape;718;p70"/>
          <p:cNvGrpSpPr/>
          <p:nvPr/>
        </p:nvGrpSpPr>
        <p:grpSpPr>
          <a:xfrm>
            <a:off x="4374994" y="2173501"/>
            <a:ext cx="3464273" cy="2430584"/>
            <a:chOff x="2740769" y="2119825"/>
            <a:chExt cx="3557704" cy="2489725"/>
          </a:xfrm>
        </p:grpSpPr>
        <p:pic>
          <p:nvPicPr>
            <p:cNvPr id="719" name="Google Shape;719;p70"/>
            <p:cNvPicPr preferRelativeResize="0"/>
            <p:nvPr/>
          </p:nvPicPr>
          <p:blipFill rotWithShape="1">
            <a:blip r:embed="rId3">
              <a:alphaModFix/>
            </a:blip>
            <a:srcRect r="44629"/>
            <a:stretch/>
          </p:blipFill>
          <p:spPr>
            <a:xfrm>
              <a:off x="2740769" y="2119825"/>
              <a:ext cx="2787474" cy="2489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0" name="Google Shape;720;p70"/>
            <p:cNvPicPr preferRelativeResize="0"/>
            <p:nvPr/>
          </p:nvPicPr>
          <p:blipFill rotWithShape="1">
            <a:blip r:embed="rId3">
              <a:alphaModFix/>
            </a:blip>
            <a:srcRect l="69600" r="15023"/>
            <a:stretch/>
          </p:blipFill>
          <p:spPr>
            <a:xfrm>
              <a:off x="5524373" y="2119825"/>
              <a:ext cx="774100" cy="248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1" name="Google Shape;721;p70"/>
          <p:cNvSpPr txBox="1"/>
          <p:nvPr/>
        </p:nvSpPr>
        <p:spPr>
          <a:xfrm>
            <a:off x="6387985" y="2287209"/>
            <a:ext cx="737023" cy="390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6421893" y="2284442"/>
            <a:ext cx="700140" cy="235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Small</a:t>
            </a:r>
            <a:endParaRPr dirty="0"/>
          </a:p>
        </p:txBody>
      </p:sp>
      <p:sp>
        <p:nvSpPr>
          <p:cNvPr id="724" name="Google Shape;724;p70"/>
          <p:cNvSpPr/>
          <p:nvPr/>
        </p:nvSpPr>
        <p:spPr>
          <a:xfrm>
            <a:off x="7195798" y="2287209"/>
            <a:ext cx="737023" cy="235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725" name="Google Shape;725;p70"/>
          <p:cNvSpPr/>
          <p:nvPr/>
        </p:nvSpPr>
        <p:spPr>
          <a:xfrm>
            <a:off x="7228566" y="2270725"/>
            <a:ext cx="463623" cy="2036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00" b="0" i="0" dirty="0"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dk1"/>
                </a:solidFill>
                <a:latin typeface="Courier New"/>
              </a:rPr>
              <a:t>Medium</a:t>
            </a:r>
            <a:endParaRPr b="0" i="0" dirty="0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dk1"/>
              </a:solidFill>
              <a:latin typeface="Courier New"/>
            </a:endParaRPr>
          </a:p>
        </p:txBody>
      </p:sp>
      <p:sp>
        <p:nvSpPr>
          <p:cNvPr id="726" name="Google Shape;726;p70"/>
          <p:cNvSpPr/>
          <p:nvPr/>
        </p:nvSpPr>
        <p:spPr>
          <a:xfrm>
            <a:off x="774100" y="2270725"/>
            <a:ext cx="3397500" cy="946200"/>
          </a:xfrm>
          <a:prstGeom prst="roundRect">
            <a:avLst>
              <a:gd name="adj" fmla="val 406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Small - Upto 50 Tokens 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Medium - 51-100 tokens 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32B137F-22B2-C8A5-A61D-E0F89AD19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722;p70">
            <a:extLst>
              <a:ext uri="{FF2B5EF4-FFF2-40B4-BE49-F238E27FC236}">
                <a16:creationId xmlns:a16="http://schemas.microsoft.com/office/drawing/2014/main" id="{5A0902CB-307E-627F-DDA8-5C7C4B06EE12}"/>
              </a:ext>
            </a:extLst>
          </p:cNvPr>
          <p:cNvSpPr/>
          <p:nvPr/>
        </p:nvSpPr>
        <p:spPr>
          <a:xfrm>
            <a:off x="7168969" y="2270865"/>
            <a:ext cx="830044" cy="2351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Medium</a:t>
            </a:r>
            <a:endParaRPr dirty="0"/>
          </a:p>
        </p:txBody>
      </p:sp>
    </p:spTree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100" y="308998"/>
            <a:ext cx="7122201" cy="38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01" name="Google Shape;801;p77"/>
          <p:cNvSpPr/>
          <p:nvPr/>
        </p:nvSpPr>
        <p:spPr>
          <a:xfrm>
            <a:off x="1134227" y="370323"/>
            <a:ext cx="548700" cy="3516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77"/>
          <p:cNvSpPr/>
          <p:nvPr/>
        </p:nvSpPr>
        <p:spPr>
          <a:xfrm>
            <a:off x="1674524" y="3886512"/>
            <a:ext cx="5995800" cy="29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3" name="Google Shape;803;p77"/>
          <p:cNvGrpSpPr/>
          <p:nvPr/>
        </p:nvGrpSpPr>
        <p:grpSpPr>
          <a:xfrm>
            <a:off x="1568000" y="980548"/>
            <a:ext cx="6363900" cy="2867275"/>
            <a:chOff x="1491800" y="1104875"/>
            <a:chExt cx="6363900" cy="2867275"/>
          </a:xfrm>
        </p:grpSpPr>
        <p:sp>
          <p:nvSpPr>
            <p:cNvPr id="804" name="Google Shape;804;p77"/>
            <p:cNvSpPr/>
            <p:nvPr/>
          </p:nvSpPr>
          <p:spPr>
            <a:xfrm>
              <a:off x="1491800" y="1104875"/>
              <a:ext cx="6363900" cy="8523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7"/>
            <p:cNvSpPr/>
            <p:nvPr/>
          </p:nvSpPr>
          <p:spPr>
            <a:xfrm>
              <a:off x="1491800" y="2991150"/>
              <a:ext cx="6363900" cy="98100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77"/>
          <p:cNvSpPr/>
          <p:nvPr/>
        </p:nvSpPr>
        <p:spPr>
          <a:xfrm>
            <a:off x="3243750" y="1435823"/>
            <a:ext cx="1152600" cy="203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77"/>
          <p:cNvSpPr/>
          <p:nvPr/>
        </p:nvSpPr>
        <p:spPr>
          <a:xfrm>
            <a:off x="2536575" y="2244023"/>
            <a:ext cx="2857500" cy="203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E02FFE8-CC72-777B-9451-2A6CA201587D}"/>
              </a:ext>
            </a:extLst>
          </p:cNvPr>
          <p:cNvGrpSpPr/>
          <p:nvPr/>
        </p:nvGrpSpPr>
        <p:grpSpPr>
          <a:xfrm>
            <a:off x="1001859" y="4179650"/>
            <a:ext cx="2818191" cy="485900"/>
            <a:chOff x="927641" y="3615983"/>
            <a:chExt cx="2818191" cy="485900"/>
          </a:xfrm>
        </p:grpSpPr>
        <p:sp>
          <p:nvSpPr>
            <p:cNvPr id="13" name="Google Shape;791;p76">
              <a:extLst>
                <a:ext uri="{FF2B5EF4-FFF2-40B4-BE49-F238E27FC236}">
                  <a16:creationId xmlns:a16="http://schemas.microsoft.com/office/drawing/2014/main" id="{F0379FC6-2B09-8E3F-B80C-A399514E8AC0}"/>
                </a:ext>
              </a:extLst>
            </p:cNvPr>
            <p:cNvSpPr/>
            <p:nvPr/>
          </p:nvSpPr>
          <p:spPr>
            <a:xfrm>
              <a:off x="1370882" y="3615983"/>
              <a:ext cx="2374950" cy="485900"/>
            </a:xfrm>
            <a:prstGeom prst="horizontalScroll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Times New Roman"/>
                  <a:ea typeface="Times New Roman"/>
                  <a:cs typeface="Times New Roman"/>
                  <a:sym typeface="Times New Roman"/>
                </a:rPr>
                <a:t>Developers Guidance</a:t>
              </a:r>
              <a:endParaRPr sz="1800" b="1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4" name="Google Shape;792;p76">
              <a:extLst>
                <a:ext uri="{FF2B5EF4-FFF2-40B4-BE49-F238E27FC236}">
                  <a16:creationId xmlns:a16="http://schemas.microsoft.com/office/drawing/2014/main" id="{7F52BB6A-D5CF-4706-21B8-0256D133E42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7641" y="3675975"/>
              <a:ext cx="386725" cy="414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0FABB0-589E-C52F-997C-CF02DE06ACCA}"/>
              </a:ext>
            </a:extLst>
          </p:cNvPr>
          <p:cNvGrpSpPr/>
          <p:nvPr/>
        </p:nvGrpSpPr>
        <p:grpSpPr>
          <a:xfrm>
            <a:off x="4749950" y="4168341"/>
            <a:ext cx="3030735" cy="485901"/>
            <a:chOff x="4639589" y="3615981"/>
            <a:chExt cx="3030735" cy="485901"/>
          </a:xfrm>
        </p:grpSpPr>
        <p:sp>
          <p:nvSpPr>
            <p:cNvPr id="808" name="Google Shape;808;p77"/>
            <p:cNvSpPr/>
            <p:nvPr/>
          </p:nvSpPr>
          <p:spPr>
            <a:xfrm>
              <a:off x="5075934" y="3615981"/>
              <a:ext cx="2594390" cy="485901"/>
            </a:xfrm>
            <a:prstGeom prst="horizontalScroll">
              <a:avLst>
                <a:gd name="adj" fmla="val 125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latin typeface="Times New Roman"/>
                  <a:ea typeface="Times New Roman"/>
                  <a:cs typeface="Times New Roman"/>
                  <a:sym typeface="Times New Roman"/>
                </a:rPr>
                <a:t>Context</a:t>
              </a:r>
              <a:endParaRPr sz="1800" b="1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15" name="Google Shape;792;p76">
              <a:extLst>
                <a:ext uri="{FF2B5EF4-FFF2-40B4-BE49-F238E27FC236}">
                  <a16:creationId xmlns:a16="http://schemas.microsoft.com/office/drawing/2014/main" id="{ACA6B788-787C-32E6-B87B-C5186B1BF22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9589" y="3674106"/>
              <a:ext cx="386725" cy="414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4879012-1975-B7CF-7B47-A346719AD071}"/>
              </a:ext>
            </a:extLst>
          </p:cNvPr>
          <p:cNvSpPr/>
          <p:nvPr/>
        </p:nvSpPr>
        <p:spPr>
          <a:xfrm>
            <a:off x="1568000" y="384133"/>
            <a:ext cx="5354168" cy="574822"/>
          </a:xfrm>
          <a:prstGeom prst="rect">
            <a:avLst/>
          </a:prstGeom>
          <a:solidFill>
            <a:srgbClr val="F3F3F3"/>
          </a:solidFill>
          <a:ln>
            <a:solidFill>
              <a:srgbClr val="F3F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49F7C728-D613-A23D-1E06-DF82E8EF2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806;p77">
            <a:extLst>
              <a:ext uri="{FF2B5EF4-FFF2-40B4-BE49-F238E27FC236}">
                <a16:creationId xmlns:a16="http://schemas.microsoft.com/office/drawing/2014/main" id="{5E0BC8AD-B17B-E488-0CE5-5E3FBF39658C}"/>
              </a:ext>
            </a:extLst>
          </p:cNvPr>
          <p:cNvSpPr/>
          <p:nvPr/>
        </p:nvSpPr>
        <p:spPr>
          <a:xfrm>
            <a:off x="4297650" y="615886"/>
            <a:ext cx="638244" cy="26621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6208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9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29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ODIT</a:t>
            </a:r>
            <a:r>
              <a:rPr lang="en" sz="32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38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: Multi-Modal Learning of Editing Source Code</a:t>
            </a:r>
            <a:endParaRPr sz="3844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965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44"/>
              <a:buFont typeface="Georgia"/>
              <a:buChar char="-"/>
            </a:pPr>
            <a:r>
              <a:rPr lang="en" sz="26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ASE 2021</a:t>
            </a:r>
            <a:endParaRPr sz="2644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3" name="Google Shape;82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24" name="Google Shape;824;p79"/>
          <p:cNvSpPr txBox="1">
            <a:spLocks noGrp="1"/>
          </p:cNvSpPr>
          <p:nvPr>
            <p:ph type="body" idx="2"/>
          </p:nvPr>
        </p:nvSpPr>
        <p:spPr>
          <a:xfrm>
            <a:off x="4939500" y="449850"/>
            <a:ext cx="3837000" cy="4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1A0684"/>
                </a:solidFill>
                <a:latin typeface="Georgia"/>
                <a:ea typeface="Georgia"/>
                <a:cs typeface="Georgia"/>
                <a:sym typeface="Georgia"/>
              </a:rPr>
              <a:t>Findings</a:t>
            </a:r>
            <a:endParaRPr sz="2400" b="1">
              <a:solidFill>
                <a:srgbClr val="1A068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0124D"/>
                </a:solidFill>
                <a:latin typeface="Georgia"/>
                <a:ea typeface="Georgia"/>
                <a:cs typeface="Georgia"/>
                <a:sym typeface="Georgia"/>
              </a:rPr>
              <a:t>Developer Guidance and Context of Edit are very important for Automated Code Editing.</a:t>
            </a:r>
            <a:endParaRPr sz="2400" b="1">
              <a:solidFill>
                <a:srgbClr val="701C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701C7F"/>
                </a:solidFill>
                <a:latin typeface="Georgia"/>
                <a:ea typeface="Georgia"/>
                <a:cs typeface="Georgia"/>
                <a:sym typeface="Georgia"/>
              </a:rPr>
              <a:t>Contribution</a:t>
            </a:r>
            <a:endParaRPr>
              <a:solidFill>
                <a:srgbClr val="1A068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A0684"/>
                </a:solidFill>
                <a:latin typeface="Georgia"/>
                <a:ea typeface="Georgia"/>
                <a:cs typeface="Georgia"/>
                <a:sym typeface="Georgia"/>
              </a:rPr>
              <a:t>Leveraging multiple information modalities to Automate Code editing, and identification of best way of processing such modalities.</a:t>
            </a:r>
            <a:endParaRPr>
              <a:solidFill>
                <a:srgbClr val="1A068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87D54A4-F1E2-A015-52B6-AFBFD4462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008170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44" name="Google Shape;844;p81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Georgia"/>
                <a:ea typeface="Georgia"/>
                <a:cs typeface="Georgia"/>
                <a:sym typeface="Georgia"/>
              </a:rPr>
              <a:t>MODIT : Multi Modal Code Editing (pipeline)</a:t>
            </a:r>
            <a:endParaRPr sz="25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45" name="Google Shape;84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25" y="1028825"/>
            <a:ext cx="8841224" cy="35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81"/>
          <p:cNvPicPr preferRelativeResize="0"/>
          <p:nvPr/>
        </p:nvPicPr>
        <p:blipFill rotWithShape="1">
          <a:blip r:embed="rId3">
            <a:alphaModFix/>
          </a:blip>
          <a:srcRect r="71227"/>
          <a:stretch/>
        </p:blipFill>
        <p:spPr>
          <a:xfrm>
            <a:off x="179925" y="1028825"/>
            <a:ext cx="2543826" cy="35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81"/>
          <p:cNvPicPr preferRelativeResize="0"/>
          <p:nvPr/>
        </p:nvPicPr>
        <p:blipFill rotWithShape="1">
          <a:blip r:embed="rId3">
            <a:alphaModFix/>
          </a:blip>
          <a:srcRect r="41677"/>
          <a:stretch/>
        </p:blipFill>
        <p:spPr>
          <a:xfrm>
            <a:off x="179925" y="1028825"/>
            <a:ext cx="5156402" cy="35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81"/>
          <p:cNvPicPr preferRelativeResize="0"/>
          <p:nvPr/>
        </p:nvPicPr>
        <p:blipFill rotWithShape="1">
          <a:blip r:embed="rId3">
            <a:alphaModFix/>
          </a:blip>
          <a:srcRect r="18573" b="24012"/>
          <a:stretch/>
        </p:blipFill>
        <p:spPr>
          <a:xfrm>
            <a:off x="179925" y="1028825"/>
            <a:ext cx="7199200" cy="2709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821848-6C60-3C71-8774-2405643050D9}"/>
              </a:ext>
            </a:extLst>
          </p:cNvPr>
          <p:cNvSpPr/>
          <p:nvPr/>
        </p:nvSpPr>
        <p:spPr>
          <a:xfrm>
            <a:off x="5659394" y="2677297"/>
            <a:ext cx="1639330" cy="955589"/>
          </a:xfrm>
          <a:prstGeom prst="roundRect">
            <a:avLst>
              <a:gd name="adj" fmla="val 7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Georgia" panose="02040502050405020303" pitchFamily="18" charset="0"/>
              </a:rPr>
              <a:t>PLBART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0136444-CC4D-BCAC-7AC0-2BA36D3E2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884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"/>
          <p:cNvSpPr txBox="1">
            <a:spLocks noGrp="1"/>
          </p:cNvSpPr>
          <p:nvPr>
            <p:ph type="title"/>
          </p:nvPr>
        </p:nvSpPr>
        <p:spPr>
          <a:xfrm>
            <a:off x="311700" y="1458675"/>
            <a:ext cx="8520600" cy="22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MODIT</a:t>
            </a:r>
            <a:endParaRPr sz="39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 sz="5000" b="1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4" name="Google Shape;85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C234E7-A7A4-4C9A-83A5-FD3AF8FFC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026827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860" name="Google Shape;860;p83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Georgia"/>
                <a:ea typeface="Georgia"/>
                <a:cs typeface="Georgia"/>
                <a:sym typeface="Georgia"/>
              </a:rPr>
              <a:t>Experiments</a:t>
            </a:r>
            <a:endParaRPr sz="25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1" name="Google Shape;86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38" y="1830750"/>
            <a:ext cx="7742126" cy="18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180E311-F58D-CF99-6193-034A00564C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14C48-03E3-166D-2910-5C50042CFB4D}"/>
              </a:ext>
            </a:extLst>
          </p:cNvPr>
          <p:cNvSpPr txBox="1"/>
          <p:nvPr/>
        </p:nvSpPr>
        <p:spPr>
          <a:xfrm>
            <a:off x="700937" y="1382143"/>
            <a:ext cx="7742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dirty="0">
                <a:latin typeface="Georgia"/>
                <a:ea typeface="Georgia"/>
                <a:cs typeface="Georgia"/>
                <a:sym typeface="Georgia"/>
              </a:rPr>
              <a:t>Dataset (Tufano et. al. ICSE 2019 [7]) – Concrete Edits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7715789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Google Shape;8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767" y="1049795"/>
            <a:ext cx="5567694" cy="3763338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84"/>
          <p:cNvSpPr txBox="1"/>
          <p:nvPr/>
        </p:nvSpPr>
        <p:spPr>
          <a:xfrm>
            <a:off x="3150636" y="4275991"/>
            <a:ext cx="8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(PLBART)</a:t>
            </a: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68" name="Google Shape;868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" name="Google Shape;860;p83">
            <a:extLst>
              <a:ext uri="{FF2B5EF4-FFF2-40B4-BE49-F238E27FC236}">
                <a16:creationId xmlns:a16="http://schemas.microsoft.com/office/drawing/2014/main" id="{50599D8B-4447-536D-59CE-80A24D7D3CD2}"/>
              </a:ext>
            </a:extLst>
          </p:cNvPr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Georgia"/>
                <a:ea typeface="Georgia"/>
                <a:cs typeface="Georgia"/>
                <a:sym typeface="Georgia"/>
              </a:rPr>
              <a:t>MODIT : Result</a:t>
            </a:r>
            <a:endParaRPr sz="25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C672076-80C0-0315-DD53-1568735B0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895998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9E24E07E-1E1C-4ABD-9F72-79FCF6BA3C1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57</a:t>
            </a:fld>
            <a:endParaRPr lang="en" sz="9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EE4C812-CCFE-4DCD-B33A-86047B47D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242456" y="4663217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C0FD04-6A30-4198-B61F-BC9277243BF3}"/>
              </a:ext>
            </a:extLst>
          </p:cNvPr>
          <p:cNvGrpSpPr/>
          <p:nvPr/>
        </p:nvGrpSpPr>
        <p:grpSpPr>
          <a:xfrm>
            <a:off x="1257214" y="1553789"/>
            <a:ext cx="3567583" cy="2448715"/>
            <a:chOff x="5339162" y="1608863"/>
            <a:chExt cx="3393299" cy="21683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204EF4-1E53-4F5F-AB8A-F9ABC971C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162" y="2008581"/>
              <a:ext cx="3393299" cy="176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4847290-AF87-49DC-9155-81323D4040AF}"/>
                </a:ext>
              </a:extLst>
            </p:cNvPr>
            <p:cNvSpPr txBox="1"/>
            <p:nvPr/>
          </p:nvSpPr>
          <p:spPr>
            <a:xfrm>
              <a:off x="5339162" y="1608863"/>
              <a:ext cx="2687470" cy="327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Georgia" panose="02040502050405020303" pitchFamily="18" charset="0"/>
                  <a:cs typeface="Poppins" panose="00000500000000000000" pitchFamily="2" charset="0"/>
                </a:rPr>
                <a:t>PLBART generated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FD2B96-7FF0-4E22-B55B-B9E372F606B5}"/>
              </a:ext>
            </a:extLst>
          </p:cNvPr>
          <p:cNvGrpSpPr/>
          <p:nvPr/>
        </p:nvGrpSpPr>
        <p:grpSpPr>
          <a:xfrm>
            <a:off x="5376778" y="1553789"/>
            <a:ext cx="2825502" cy="2336421"/>
            <a:chOff x="9231348" y="1608863"/>
            <a:chExt cx="2953882" cy="213793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8CED0DA-571B-45FF-AAE0-0BC8347E5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133" y="1978195"/>
              <a:ext cx="2929097" cy="1768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13BD24A-AF11-4A89-AE74-438C82F07C6F}"/>
                </a:ext>
              </a:extLst>
            </p:cNvPr>
            <p:cNvSpPr txBox="1"/>
            <p:nvPr/>
          </p:nvSpPr>
          <p:spPr>
            <a:xfrm>
              <a:off x="9231348" y="1608863"/>
              <a:ext cx="2714107" cy="337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Georgia" panose="02040502050405020303" pitchFamily="18" charset="0"/>
                  <a:cs typeface="Poppins" panose="00000500000000000000" pitchFamily="2" charset="0"/>
                </a:rPr>
                <a:t>Better Code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E5ACEF-E9BC-4073-AE68-2DCCD990C8A0}"/>
              </a:ext>
            </a:extLst>
          </p:cNvPr>
          <p:cNvSpPr/>
          <p:nvPr/>
        </p:nvSpPr>
        <p:spPr>
          <a:xfrm>
            <a:off x="2083951" y="2840289"/>
            <a:ext cx="91196" cy="17859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64CBD3A-7E95-4155-871B-93C759F7C7A3}"/>
              </a:ext>
            </a:extLst>
          </p:cNvPr>
          <p:cNvSpPr/>
          <p:nvPr/>
        </p:nvSpPr>
        <p:spPr>
          <a:xfrm>
            <a:off x="3533534" y="2832268"/>
            <a:ext cx="91196" cy="17859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92114D-365F-47BA-8D54-958D1090F68B}"/>
              </a:ext>
            </a:extLst>
          </p:cNvPr>
          <p:cNvSpPr/>
          <p:nvPr/>
        </p:nvSpPr>
        <p:spPr>
          <a:xfrm>
            <a:off x="5722394" y="2755566"/>
            <a:ext cx="1560722" cy="172118"/>
          </a:xfrm>
          <a:prstGeom prst="roundRect">
            <a:avLst/>
          </a:prstGeom>
          <a:solidFill>
            <a:srgbClr val="1AEE2E">
              <a:alpha val="2117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Google Shape;860;p83">
            <a:extLst>
              <a:ext uri="{FF2B5EF4-FFF2-40B4-BE49-F238E27FC236}">
                <a16:creationId xmlns:a16="http://schemas.microsoft.com/office/drawing/2014/main" id="{9842BFD8-2995-C683-52ED-58A43788B4C6}"/>
              </a:ext>
            </a:extLst>
          </p:cNvPr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Georgia"/>
                <a:ea typeface="Georgia"/>
                <a:cs typeface="Georgia"/>
                <a:sym typeface="Georgia"/>
              </a:rPr>
              <a:t>Interesting Code Generated by PLBART</a:t>
            </a:r>
            <a:endParaRPr sz="250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4697357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0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35BF00D-6204-4E27-A37C-D16C8BD1D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58</a:t>
            </a:fld>
            <a:endParaRPr lang="en" sz="900" dirty="0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36F51E23-23D2-4D2A-991D-EB7A14AA0E5B}"/>
              </a:ext>
            </a:extLst>
          </p:cNvPr>
          <p:cNvSpPr/>
          <p:nvPr/>
        </p:nvSpPr>
        <p:spPr>
          <a:xfrm rot="5400000">
            <a:off x="6844240" y="1791778"/>
            <a:ext cx="454715" cy="67604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9207296-6071-487B-8DE7-1A74890196CC}"/>
              </a:ext>
            </a:extLst>
          </p:cNvPr>
          <p:cNvGrpSpPr/>
          <p:nvPr/>
        </p:nvGrpSpPr>
        <p:grpSpPr>
          <a:xfrm>
            <a:off x="6716857" y="2450739"/>
            <a:ext cx="1180391" cy="870747"/>
            <a:chOff x="5309073" y="2529750"/>
            <a:chExt cx="1573855" cy="1160996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A48C35A-7D40-4B6E-962A-DA6FAD50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9621" y="2529750"/>
              <a:ext cx="844084" cy="82722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0B7C41-2698-4A15-A23A-0314DF2CF0AB}"/>
                </a:ext>
              </a:extLst>
            </p:cNvPr>
            <p:cNvSpPr txBox="1"/>
            <p:nvPr/>
          </p:nvSpPr>
          <p:spPr>
            <a:xfrm>
              <a:off x="5309073" y="3352191"/>
              <a:ext cx="157385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Mutator</a:t>
              </a:r>
            </a:p>
          </p:txBody>
        </p:sp>
      </p:grpSp>
      <p:sp>
        <p:nvSpPr>
          <p:cNvPr id="32" name="Arrow: Bent 31">
            <a:extLst>
              <a:ext uri="{FF2B5EF4-FFF2-40B4-BE49-F238E27FC236}">
                <a16:creationId xmlns:a16="http://schemas.microsoft.com/office/drawing/2014/main" id="{A26C31C6-8937-4934-9B24-9DECC23A0C70}"/>
              </a:ext>
            </a:extLst>
          </p:cNvPr>
          <p:cNvSpPr/>
          <p:nvPr/>
        </p:nvSpPr>
        <p:spPr>
          <a:xfrm rot="10608920">
            <a:off x="6928012" y="3468457"/>
            <a:ext cx="454715" cy="49421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E83051-5093-4658-AC96-4893DD3FD4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66"/>
          <a:stretch/>
        </p:blipFill>
        <p:spPr>
          <a:xfrm>
            <a:off x="4450717" y="1207344"/>
            <a:ext cx="2207164" cy="1480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3DDBA2-48DF-43D9-8849-C23ADE741B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81" y="3067571"/>
            <a:ext cx="2259144" cy="1480184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92D28EE-A3FC-7B2E-CC42-3D93CF377B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649142"/>
              </p:ext>
            </p:extLst>
          </p:nvPr>
        </p:nvGraphicFramePr>
        <p:xfrm>
          <a:off x="38173" y="1257854"/>
          <a:ext cx="4373407" cy="3191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6" name="Google Shape;331;p32">
            <a:extLst>
              <a:ext uri="{FF2B5EF4-FFF2-40B4-BE49-F238E27FC236}">
                <a16:creationId xmlns:a16="http://schemas.microsoft.com/office/drawing/2014/main" id="{367CF3FB-5AFE-7AF3-B9F0-F516BE4FD06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0000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Formal Channel Mutation</a:t>
            </a:r>
          </a:p>
          <a:p>
            <a:pPr algn="ctr">
              <a:buSzPct val="45833"/>
            </a:pPr>
            <a:endParaRPr lang="en-US" sz="2500" dirty="0"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593663321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9"/>
          <p:cNvSpPr txBox="1">
            <a:spLocks noGrp="1"/>
          </p:cNvSpPr>
          <p:nvPr>
            <p:ph type="title"/>
          </p:nvPr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NatGen: </a:t>
            </a:r>
            <a:r>
              <a:rPr lang="en-US" sz="38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Generative Pretraining by “Naturalizing” Source Code</a:t>
            </a:r>
            <a:endParaRPr sz="3844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965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44"/>
              <a:buFont typeface="Georgia"/>
              <a:buChar char="-"/>
            </a:pPr>
            <a:r>
              <a:rPr lang="en" sz="26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FSE 2022</a:t>
            </a:r>
            <a:endParaRPr sz="2644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3" name="Google Shape;82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824" name="Google Shape;824;p79"/>
          <p:cNvSpPr txBox="1">
            <a:spLocks noGrp="1"/>
          </p:cNvSpPr>
          <p:nvPr>
            <p:ph type="body" idx="2"/>
          </p:nvPr>
        </p:nvSpPr>
        <p:spPr>
          <a:xfrm>
            <a:off x="4939500" y="449850"/>
            <a:ext cx="3837000" cy="4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1A0684"/>
                </a:solidFill>
                <a:latin typeface="Georgia"/>
                <a:ea typeface="Georgia"/>
                <a:cs typeface="Georgia"/>
                <a:sym typeface="Georgia"/>
              </a:rPr>
              <a:t>Findings</a:t>
            </a:r>
            <a:endParaRPr sz="2400" b="1" dirty="0">
              <a:solidFill>
                <a:srgbClr val="1A068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0124D"/>
                </a:solidFill>
                <a:latin typeface="Georgia"/>
                <a:ea typeface="Georgia"/>
                <a:cs typeface="Georgia"/>
                <a:sym typeface="Georgia"/>
              </a:rPr>
              <a:t>Forcing a model to edit unnatural code to re-write in a more natural way embeds developers’ natural way of writing code into the model. </a:t>
            </a:r>
            <a:endParaRPr lang="en-US" sz="2400" b="1" dirty="0">
              <a:solidFill>
                <a:srgbClr val="701C7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701C7F"/>
                </a:solidFill>
                <a:latin typeface="Georgia"/>
                <a:ea typeface="Georgia"/>
                <a:cs typeface="Georgia"/>
                <a:sym typeface="Georgia"/>
              </a:rPr>
              <a:t>Contribution</a:t>
            </a: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solidFill>
                  <a:srgbClr val="1A0684"/>
                </a:solidFill>
                <a:latin typeface="Georgia"/>
                <a:ea typeface="Georgia"/>
                <a:cs typeface="Georgia"/>
                <a:sym typeface="Georgia"/>
              </a:rPr>
              <a:t>Designed a large-scale pretrained model which learned natural coding patterns from developers, with demonstrated higher performance in few shot code generation.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B2BEEFF-1C12-AFAE-FD4D-4FB2A6F44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8743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25" y="1551125"/>
            <a:ext cx="8839195" cy="26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14" y="1551123"/>
            <a:ext cx="5337004" cy="2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Code Editing Task - Learning Based Solution </a:t>
            </a:r>
            <a:endParaRPr dirty="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2437" y="1551125"/>
            <a:ext cx="1301882" cy="26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/>
          <p:nvPr/>
        </p:nvSpPr>
        <p:spPr>
          <a:xfrm>
            <a:off x="3895875" y="1087325"/>
            <a:ext cx="1875000" cy="39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Example Code Edits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1060325" y="3982325"/>
            <a:ext cx="1875000" cy="39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Code Before Edit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6" name="Google Shape;136;p19"/>
          <p:cNvSpPr/>
          <p:nvPr/>
        </p:nvSpPr>
        <p:spPr>
          <a:xfrm>
            <a:off x="6251075" y="3982325"/>
            <a:ext cx="1875000" cy="394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Code After Edit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8E654C-0406-7D36-6AE8-959CE643C726}"/>
              </a:ext>
            </a:extLst>
          </p:cNvPr>
          <p:cNvSpPr/>
          <p:nvPr/>
        </p:nvSpPr>
        <p:spPr>
          <a:xfrm>
            <a:off x="4182437" y="3341078"/>
            <a:ext cx="1301882" cy="919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B3FA30-D250-DAE6-BF9D-62A57F686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2090B-756C-05BB-08C4-72B8859321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9728" y="3368154"/>
            <a:ext cx="1290860" cy="979114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31;p32">
            <a:extLst>
              <a:ext uri="{FF2B5EF4-FFF2-40B4-BE49-F238E27FC236}">
                <a16:creationId xmlns:a16="http://schemas.microsoft.com/office/drawing/2014/main" id="{444F80CE-9058-31BF-24E4-9D35ACE284C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NatGen: Generative pre-training by “Naturalizing” source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3DE5E2-3600-4C7E-A38F-A6831E2AE222}"/>
              </a:ext>
            </a:extLst>
          </p:cNvPr>
          <p:cNvSpPr/>
          <p:nvPr/>
        </p:nvSpPr>
        <p:spPr>
          <a:xfrm>
            <a:off x="714375" y="1307307"/>
            <a:ext cx="2154192" cy="454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06C7039-300D-479A-8B6E-941DB22779BC}"/>
              </a:ext>
            </a:extLst>
          </p:cNvPr>
          <p:cNvGrpSpPr/>
          <p:nvPr/>
        </p:nvGrpSpPr>
        <p:grpSpPr>
          <a:xfrm>
            <a:off x="830961" y="1843087"/>
            <a:ext cx="7641497" cy="1538446"/>
            <a:chOff x="1164224" y="2026491"/>
            <a:chExt cx="12038934" cy="262275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FC74160-8DE7-423C-8F72-739BD4AB2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666"/>
            <a:stretch/>
          </p:blipFill>
          <p:spPr>
            <a:xfrm>
              <a:off x="1164224" y="2026491"/>
              <a:ext cx="4243786" cy="262275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733C846-D6AC-4B54-AEA5-0ED8D9116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3648" y="2026491"/>
              <a:ext cx="4329510" cy="2614176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0D7F7DC-97C3-4D11-9AC4-2A56D7CA0196}"/>
              </a:ext>
            </a:extLst>
          </p:cNvPr>
          <p:cNvSpPr txBox="1"/>
          <p:nvPr/>
        </p:nvSpPr>
        <p:spPr>
          <a:xfrm>
            <a:off x="1192107" y="3978167"/>
            <a:ext cx="6908799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75" dirty="0">
                <a:latin typeface="Poppins" panose="00000500000000000000" pitchFamily="2" charset="0"/>
                <a:cs typeface="Poppins" panose="00000500000000000000" pitchFamily="2" charset="0"/>
              </a:rPr>
              <a:t>Write Semantic / Functional Equivalent Code in “More Natural” way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FA25525-FFA0-44EE-BC0B-1A3DE78561A8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60</a:t>
            </a:fld>
            <a:endParaRPr lang="en" sz="900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F995676-F57D-4C71-9E00-9B5CE6720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8A66E5-F3F3-E043-9CEA-8889B99B7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6964" y="2089943"/>
            <a:ext cx="1290071" cy="96361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7B702D9-2A9A-EFE7-1B18-4141B0234710}"/>
              </a:ext>
            </a:extLst>
          </p:cNvPr>
          <p:cNvSpPr/>
          <p:nvPr/>
        </p:nvSpPr>
        <p:spPr>
          <a:xfrm>
            <a:off x="3390900" y="2489200"/>
            <a:ext cx="349250" cy="2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7060DD4-FA96-D860-19B7-3C4BAE295277}"/>
              </a:ext>
            </a:extLst>
          </p:cNvPr>
          <p:cNvSpPr/>
          <p:nvPr/>
        </p:nvSpPr>
        <p:spPr>
          <a:xfrm>
            <a:off x="5375129" y="2466974"/>
            <a:ext cx="349250" cy="2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255422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D0CA31-DF76-4719-86C7-22FB0B42F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101" y="1372420"/>
            <a:ext cx="4060723" cy="3434779"/>
          </a:xfrm>
          <a:prstGeom prst="rect">
            <a:avLst/>
          </a:prstGeom>
        </p:spPr>
      </p:pic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90AEA89-50A9-4F10-9F2D-4DECD6A6AB96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61</a:t>
            </a:fld>
            <a:endParaRPr lang="en" sz="9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FB86190-6094-4AD7-8AC4-CA6EC52B2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31;p32">
            <a:extLst>
              <a:ext uri="{FF2B5EF4-FFF2-40B4-BE49-F238E27FC236}">
                <a16:creationId xmlns:a16="http://schemas.microsoft.com/office/drawing/2014/main" id="{434F5421-C896-FFE8-5468-9CE1DAC43BE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NatGen: Generative pre-training by “Naturalizing” source code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3E1B63-226F-2A66-0E8B-2A5F9D7E141C}"/>
              </a:ext>
            </a:extLst>
          </p:cNvPr>
          <p:cNvGrpSpPr/>
          <p:nvPr/>
        </p:nvGrpSpPr>
        <p:grpSpPr>
          <a:xfrm>
            <a:off x="3440854" y="1332270"/>
            <a:ext cx="1571414" cy="1167090"/>
            <a:chOff x="3576320" y="1332270"/>
            <a:chExt cx="1571414" cy="1167090"/>
          </a:xfrm>
          <a:solidFill>
            <a:schemeClr val="bg1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3A6492-A09B-0DCD-CC1D-853156553912}"/>
                </a:ext>
              </a:extLst>
            </p:cNvPr>
            <p:cNvSpPr/>
            <p:nvPr/>
          </p:nvSpPr>
          <p:spPr>
            <a:xfrm>
              <a:off x="3576320" y="1605280"/>
              <a:ext cx="643467" cy="39285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F17EF5-E5ED-A9AF-7BD4-0C887509F1C5}"/>
                </a:ext>
              </a:extLst>
            </p:cNvPr>
            <p:cNvSpPr/>
            <p:nvPr/>
          </p:nvSpPr>
          <p:spPr>
            <a:xfrm>
              <a:off x="4138508" y="1332270"/>
              <a:ext cx="1009226" cy="116709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782596-2963-079C-276F-30EA20F4DED9}"/>
              </a:ext>
            </a:extLst>
          </p:cNvPr>
          <p:cNvGrpSpPr/>
          <p:nvPr/>
        </p:nvGrpSpPr>
        <p:grpSpPr>
          <a:xfrm>
            <a:off x="5576203" y="3262963"/>
            <a:ext cx="1170037" cy="1604707"/>
            <a:chOff x="5711669" y="3269736"/>
            <a:chExt cx="1170037" cy="1604707"/>
          </a:xfrm>
          <a:solidFill>
            <a:schemeClr val="bg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4F96E0-1C9D-69DE-4FB6-6245B985CCF5}"/>
                </a:ext>
              </a:extLst>
            </p:cNvPr>
            <p:cNvSpPr/>
            <p:nvPr/>
          </p:nvSpPr>
          <p:spPr>
            <a:xfrm>
              <a:off x="5711669" y="3269736"/>
              <a:ext cx="1068438" cy="543651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7F6E1EC-81B5-D6EA-C8E7-2DC07BC464F9}"/>
                </a:ext>
              </a:extLst>
            </p:cNvPr>
            <p:cNvSpPr/>
            <p:nvPr/>
          </p:nvSpPr>
          <p:spPr>
            <a:xfrm>
              <a:off x="6104551" y="3819097"/>
              <a:ext cx="777155" cy="105534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9C8059-16FA-8B6C-961C-1A67FCF9646F}"/>
              </a:ext>
            </a:extLst>
          </p:cNvPr>
          <p:cNvGrpSpPr/>
          <p:nvPr/>
        </p:nvGrpSpPr>
        <p:grpSpPr>
          <a:xfrm>
            <a:off x="2910756" y="1293978"/>
            <a:ext cx="4153831" cy="2355395"/>
            <a:chOff x="3046222" y="1293978"/>
            <a:chExt cx="4153831" cy="2355395"/>
          </a:xfrm>
          <a:solidFill>
            <a:schemeClr val="bg1"/>
          </a:solidFill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7AA5F3A-6C0C-21DD-A216-BD4E45A3262C}"/>
                </a:ext>
              </a:extLst>
            </p:cNvPr>
            <p:cNvGrpSpPr/>
            <p:nvPr/>
          </p:nvGrpSpPr>
          <p:grpSpPr>
            <a:xfrm>
              <a:off x="3046222" y="1293978"/>
              <a:ext cx="4153831" cy="2355395"/>
              <a:chOff x="3046222" y="1293978"/>
              <a:chExt cx="4153831" cy="2355395"/>
            </a:xfrm>
            <a:grpFill/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B885B1-429F-2088-F925-0BA8F5B40070}"/>
                  </a:ext>
                </a:extLst>
              </p:cNvPr>
              <p:cNvSpPr/>
              <p:nvPr/>
            </p:nvSpPr>
            <p:spPr>
              <a:xfrm>
                <a:off x="5181887" y="1719388"/>
                <a:ext cx="907625" cy="392853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C9799C-18CD-6CB6-76DA-17B3B04FEED8}"/>
                  </a:ext>
                </a:extLst>
              </p:cNvPr>
              <p:cNvSpPr/>
              <p:nvPr/>
            </p:nvSpPr>
            <p:spPr>
              <a:xfrm>
                <a:off x="5821622" y="1293978"/>
                <a:ext cx="1378431" cy="1957222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39E466F-682D-B36A-2820-66A601ED9C98}"/>
                  </a:ext>
                </a:extLst>
              </p:cNvPr>
              <p:cNvSpPr/>
              <p:nvPr/>
            </p:nvSpPr>
            <p:spPr>
              <a:xfrm>
                <a:off x="3898053" y="2581129"/>
                <a:ext cx="1974427" cy="106824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DAB52A9-1424-404F-E40C-CAD0F75E9119}"/>
                  </a:ext>
                </a:extLst>
              </p:cNvPr>
              <p:cNvSpPr/>
              <p:nvPr/>
            </p:nvSpPr>
            <p:spPr>
              <a:xfrm>
                <a:off x="3046222" y="2562593"/>
                <a:ext cx="1378432" cy="932446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DF6527B-DBDD-8A42-9524-3ACE9738B4DF}"/>
                  </a:ext>
                </a:extLst>
              </p:cNvPr>
              <p:cNvSpPr/>
              <p:nvPr/>
            </p:nvSpPr>
            <p:spPr>
              <a:xfrm>
                <a:off x="5188372" y="2138123"/>
                <a:ext cx="907625" cy="45421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620B738-C23C-FB93-BB9C-4E3A16CB2B9E}"/>
                </a:ext>
              </a:extLst>
            </p:cNvPr>
            <p:cNvSpPr/>
            <p:nvPr/>
          </p:nvSpPr>
          <p:spPr>
            <a:xfrm>
              <a:off x="5161568" y="1719388"/>
              <a:ext cx="907625" cy="39285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CAAC45-B48D-F8C3-6954-0E9582D5BB98}"/>
              </a:ext>
            </a:extLst>
          </p:cNvPr>
          <p:cNvGrpSpPr/>
          <p:nvPr/>
        </p:nvGrpSpPr>
        <p:grpSpPr>
          <a:xfrm>
            <a:off x="2669244" y="3686653"/>
            <a:ext cx="3284802" cy="1158350"/>
            <a:chOff x="2804710" y="3686653"/>
            <a:chExt cx="3284802" cy="1158350"/>
          </a:xfrm>
          <a:solidFill>
            <a:schemeClr val="bg1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18BBD3C-74A9-BCCB-6378-9EE0BA080AE1}"/>
                </a:ext>
              </a:extLst>
            </p:cNvPr>
            <p:cNvSpPr/>
            <p:nvPr/>
          </p:nvSpPr>
          <p:spPr>
            <a:xfrm>
              <a:off x="5256107" y="3971497"/>
              <a:ext cx="833405" cy="488412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3F2C962-D7E6-48B2-C867-3F844B65B4B0}"/>
                </a:ext>
              </a:extLst>
            </p:cNvPr>
            <p:cNvSpPr/>
            <p:nvPr/>
          </p:nvSpPr>
          <p:spPr>
            <a:xfrm>
              <a:off x="2804710" y="3686653"/>
              <a:ext cx="2451397" cy="115835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6" name="Graphic 25" descr="Magnifying glass">
            <a:extLst>
              <a:ext uri="{FF2B5EF4-FFF2-40B4-BE49-F238E27FC236}">
                <a16:creationId xmlns:a16="http://schemas.microsoft.com/office/drawing/2014/main" id="{24C75104-D004-5849-94D6-EBCBBF746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7114" y="2614261"/>
            <a:ext cx="1034588" cy="10345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8D9D554-91A4-4273-91D4-C9F3B87AB318}"/>
              </a:ext>
            </a:extLst>
          </p:cNvPr>
          <p:cNvSpPr txBox="1"/>
          <p:nvPr/>
        </p:nvSpPr>
        <p:spPr>
          <a:xfrm>
            <a:off x="1430208" y="2766332"/>
            <a:ext cx="19744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De-Naturalizing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1632278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DE5E2-3600-4C7E-A38F-A6831E2AE222}"/>
              </a:ext>
            </a:extLst>
          </p:cNvPr>
          <p:cNvSpPr/>
          <p:nvPr/>
        </p:nvSpPr>
        <p:spPr>
          <a:xfrm>
            <a:off x="714375" y="1307307"/>
            <a:ext cx="2154192" cy="454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90AEA89-50A9-4F10-9F2D-4DECD6A6AB96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62</a:t>
            </a:fld>
            <a:endParaRPr lang="en" sz="9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FB86190-6094-4AD7-8AC4-CA6EC52B2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B6F705F-8C3E-4026-909F-F09A95E7D363}"/>
              </a:ext>
            </a:extLst>
          </p:cNvPr>
          <p:cNvGrpSpPr/>
          <p:nvPr/>
        </p:nvGrpSpPr>
        <p:grpSpPr>
          <a:xfrm>
            <a:off x="1060847" y="1534637"/>
            <a:ext cx="2913331" cy="2472309"/>
            <a:chOff x="1414462" y="2046182"/>
            <a:chExt cx="3884441" cy="32964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C6BEE0-5386-4504-A76D-EC723E839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462" y="2046182"/>
              <a:ext cx="3884441" cy="3022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6E4150-2DE6-4BA1-9580-4CBDA1B2A2ED}"/>
                </a:ext>
              </a:extLst>
            </p:cNvPr>
            <p:cNvSpPr txBox="1"/>
            <p:nvPr/>
          </p:nvSpPr>
          <p:spPr>
            <a:xfrm>
              <a:off x="1714501" y="5004039"/>
              <a:ext cx="277248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Dead Code Insertion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6F6DDAF-B382-41F5-B5E8-EDC7461F090A}"/>
              </a:ext>
            </a:extLst>
          </p:cNvPr>
          <p:cNvGrpSpPr/>
          <p:nvPr/>
        </p:nvGrpSpPr>
        <p:grpSpPr>
          <a:xfrm>
            <a:off x="4697538" y="1534636"/>
            <a:ext cx="3131483" cy="1484245"/>
            <a:chOff x="6263383" y="2046182"/>
            <a:chExt cx="4175311" cy="19789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7A578B-A44B-4A89-8EEC-EE03C7008D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79"/>
            <a:stretch/>
          </p:blipFill>
          <p:spPr>
            <a:xfrm>
              <a:off x="6263383" y="2046182"/>
              <a:ext cx="4175311" cy="164043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545C41-D615-4072-BBCD-98EFCBEA6281}"/>
                </a:ext>
              </a:extLst>
            </p:cNvPr>
            <p:cNvSpPr txBox="1"/>
            <p:nvPr/>
          </p:nvSpPr>
          <p:spPr>
            <a:xfrm>
              <a:off x="6265508" y="3686620"/>
              <a:ext cx="3399192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Confusing Statements [17]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7909029-E1F5-4ED8-8ECD-EE0F5CEC671F}"/>
              </a:ext>
            </a:extLst>
          </p:cNvPr>
          <p:cNvGrpSpPr/>
          <p:nvPr/>
        </p:nvGrpSpPr>
        <p:grpSpPr>
          <a:xfrm>
            <a:off x="4697538" y="3330030"/>
            <a:ext cx="1958709" cy="943113"/>
            <a:chOff x="6783388" y="4378935"/>
            <a:chExt cx="2611612" cy="12574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9FC88D-09AD-4BC2-8C22-BB617824F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3388" y="4378935"/>
              <a:ext cx="2611612" cy="110359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1540B9-45CB-49D2-9AD5-62C3A4AADC70}"/>
                </a:ext>
              </a:extLst>
            </p:cNvPr>
            <p:cNvSpPr txBox="1"/>
            <p:nvPr/>
          </p:nvSpPr>
          <p:spPr>
            <a:xfrm>
              <a:off x="6854099" y="5297864"/>
              <a:ext cx="254090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latin typeface="Poppins" panose="00000500000000000000" pitchFamily="2" charset="0"/>
                  <a:cs typeface="Poppins" panose="00000500000000000000" pitchFamily="2" charset="0"/>
                </a:rPr>
                <a:t>Operand Swap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A56EBD1-611F-4BB4-9916-12A46B3F22BB}"/>
              </a:ext>
            </a:extLst>
          </p:cNvPr>
          <p:cNvSpPr txBox="1"/>
          <p:nvPr/>
        </p:nvSpPr>
        <p:spPr>
          <a:xfrm>
            <a:off x="6513985" y="4629185"/>
            <a:ext cx="22685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[21] Gopstein et. al. 2020</a:t>
            </a:r>
          </a:p>
        </p:txBody>
      </p:sp>
      <p:sp>
        <p:nvSpPr>
          <p:cNvPr id="23" name="Google Shape;331;p32">
            <a:extLst>
              <a:ext uri="{FF2B5EF4-FFF2-40B4-BE49-F238E27FC236}">
                <a16:creationId xmlns:a16="http://schemas.microsoft.com/office/drawing/2014/main" id="{179CDAC8-2CCF-1F4C-639B-9E1DF28C143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NatGen: De-Naturalizing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9485246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B8678F-8735-E804-6106-220237BD1F08}"/>
              </a:ext>
            </a:extLst>
          </p:cNvPr>
          <p:cNvGrpSpPr/>
          <p:nvPr/>
        </p:nvGrpSpPr>
        <p:grpSpPr>
          <a:xfrm>
            <a:off x="890212" y="2703151"/>
            <a:ext cx="7703104" cy="1931057"/>
            <a:chOff x="890212" y="2703151"/>
            <a:chExt cx="7703104" cy="1931057"/>
          </a:xfrm>
        </p:grpSpPr>
        <p:pic>
          <p:nvPicPr>
            <p:cNvPr id="32" name="Google Shape;832;p80">
              <a:extLst>
                <a:ext uri="{FF2B5EF4-FFF2-40B4-BE49-F238E27FC236}">
                  <a16:creationId xmlns:a16="http://schemas.microsoft.com/office/drawing/2014/main" id="{7E32583A-DB1E-751E-DDB2-BD8A320614F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66874" b="27714"/>
            <a:stretch/>
          </p:blipFill>
          <p:spPr>
            <a:xfrm>
              <a:off x="890213" y="2703151"/>
              <a:ext cx="2246019" cy="506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845;p81">
              <a:extLst>
                <a:ext uri="{FF2B5EF4-FFF2-40B4-BE49-F238E27FC236}">
                  <a16:creationId xmlns:a16="http://schemas.microsoft.com/office/drawing/2014/main" id="{F39A4A3A-8313-5D91-C2F8-6A7F9618AD7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1320" t="81058" r="599" b="1005"/>
            <a:stretch/>
          </p:blipFill>
          <p:spPr>
            <a:xfrm>
              <a:off x="5104157" y="3267085"/>
              <a:ext cx="3489159" cy="776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832;p80">
              <a:extLst>
                <a:ext uri="{FF2B5EF4-FFF2-40B4-BE49-F238E27FC236}">
                  <a16:creationId xmlns:a16="http://schemas.microsoft.com/office/drawing/2014/main" id="{085302B9-5775-15AA-E305-89D433634D6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33555" t="168" r="33319" b="27545"/>
            <a:stretch/>
          </p:blipFill>
          <p:spPr>
            <a:xfrm>
              <a:off x="890212" y="3267085"/>
              <a:ext cx="2246019" cy="5066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832;p80">
              <a:extLst>
                <a:ext uri="{FF2B5EF4-FFF2-40B4-BE49-F238E27FC236}">
                  <a16:creationId xmlns:a16="http://schemas.microsoft.com/office/drawing/2014/main" id="{A609F159-DEFA-CA4C-59DF-72E18A7BC51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7091" t="913" r="-217" b="26800"/>
            <a:stretch/>
          </p:blipFill>
          <p:spPr>
            <a:xfrm>
              <a:off x="890212" y="3882538"/>
              <a:ext cx="2246019" cy="506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Right Brace 47">
              <a:extLst>
                <a:ext uri="{FF2B5EF4-FFF2-40B4-BE49-F238E27FC236}">
                  <a16:creationId xmlns:a16="http://schemas.microsoft.com/office/drawing/2014/main" id="{23572E6F-B3F4-55FF-5D29-AF27BDB04EE5}"/>
                </a:ext>
              </a:extLst>
            </p:cNvPr>
            <p:cNvSpPr/>
            <p:nvPr/>
          </p:nvSpPr>
          <p:spPr>
            <a:xfrm>
              <a:off x="3224463" y="2703151"/>
              <a:ext cx="233383" cy="1773906"/>
            </a:xfrm>
            <a:prstGeom prst="rightBrace">
              <a:avLst>
                <a:gd name="adj1" fmla="val 35828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2CA551-1F5D-24FF-6058-19DD874448C6}"/>
                </a:ext>
              </a:extLst>
            </p:cNvPr>
            <p:cNvSpPr txBox="1"/>
            <p:nvPr/>
          </p:nvSpPr>
          <p:spPr>
            <a:xfrm>
              <a:off x="3532967" y="4264876"/>
              <a:ext cx="4263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Georgia" panose="02040502050405020303" pitchFamily="18" charset="0"/>
                  <a:cs typeface="Poppins" panose="00000500000000000000" pitchFamily="2" charset="0"/>
                </a:rPr>
                <a:t>NatGen – </a:t>
              </a:r>
              <a:r>
                <a:rPr lang="en-US" sz="1800" dirty="0" err="1">
                  <a:latin typeface="Georgia" panose="02040502050405020303" pitchFamily="18" charset="0"/>
                  <a:cs typeface="Poppins" panose="00000500000000000000" pitchFamily="2" charset="0"/>
                </a:rPr>
                <a:t>FineTuning</a:t>
              </a:r>
              <a:r>
                <a:rPr lang="en-US" sz="1800" dirty="0">
                  <a:latin typeface="Georgia" panose="02040502050405020303" pitchFamily="18" charset="0"/>
                  <a:cs typeface="Poppins" panose="00000500000000000000" pitchFamily="2" charset="0"/>
                </a:rPr>
                <a:t> for code Editing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FD4EC23-88C5-E1D4-B5AF-A6A88672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3386" y="2985628"/>
              <a:ext cx="1602161" cy="119672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47BB756-6BB0-26EF-B95B-F6EAE209A12B}"/>
              </a:ext>
            </a:extLst>
          </p:cNvPr>
          <p:cNvGrpSpPr/>
          <p:nvPr/>
        </p:nvGrpSpPr>
        <p:grpSpPr>
          <a:xfrm>
            <a:off x="1181887" y="1266587"/>
            <a:ext cx="6780226" cy="1299626"/>
            <a:chOff x="714375" y="954384"/>
            <a:chExt cx="7758083" cy="17301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3DE5E2-3600-4C7E-A38F-A6831E2AE222}"/>
                </a:ext>
              </a:extLst>
            </p:cNvPr>
            <p:cNvSpPr/>
            <p:nvPr/>
          </p:nvSpPr>
          <p:spPr>
            <a:xfrm>
              <a:off x="714375" y="1307307"/>
              <a:ext cx="2154192" cy="4546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DAAB59-72B7-4EF0-9018-84A5EBE57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611" b="69626"/>
            <a:stretch/>
          </p:blipFill>
          <p:spPr>
            <a:xfrm>
              <a:off x="7379299" y="954384"/>
              <a:ext cx="1093159" cy="161516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452840D-DBA2-4738-8ECA-761705C0695A}"/>
                </a:ext>
              </a:extLst>
            </p:cNvPr>
            <p:cNvGrpSpPr/>
            <p:nvPr/>
          </p:nvGrpSpPr>
          <p:grpSpPr>
            <a:xfrm>
              <a:off x="816590" y="1055631"/>
              <a:ext cx="1075781" cy="1628947"/>
              <a:chOff x="6982996" y="1904999"/>
              <a:chExt cx="1137066" cy="152400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ECA1F27-20D6-4235-B1C7-2C74066346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871" r="79724"/>
              <a:stretch/>
            </p:blipFill>
            <p:spPr>
              <a:xfrm>
                <a:off x="6982996" y="1904999"/>
                <a:ext cx="1137066" cy="1524001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2CCDA26-7850-43AA-81B0-0F849F9AB5EA}"/>
                  </a:ext>
                </a:extLst>
              </p:cNvPr>
              <p:cNvSpPr/>
              <p:nvPr/>
            </p:nvSpPr>
            <p:spPr>
              <a:xfrm>
                <a:off x="7953375" y="2438400"/>
                <a:ext cx="166687" cy="304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p:sp>
          <p:nvSpPr>
            <p:cNvPr id="16" name="Google Shape;644;p63">
              <a:extLst>
                <a:ext uri="{FF2B5EF4-FFF2-40B4-BE49-F238E27FC236}">
                  <a16:creationId xmlns:a16="http://schemas.microsoft.com/office/drawing/2014/main" id="{B9281A7F-0105-4BF5-8BD1-FE47E2A5FC8B}"/>
                </a:ext>
              </a:extLst>
            </p:cNvPr>
            <p:cNvSpPr/>
            <p:nvPr/>
          </p:nvSpPr>
          <p:spPr>
            <a:xfrm>
              <a:off x="2249195" y="1525195"/>
              <a:ext cx="1439335" cy="329867"/>
            </a:xfrm>
            <a:prstGeom prst="roundRect">
              <a:avLst>
                <a:gd name="adj" fmla="val 16667"/>
              </a:avLst>
            </a:prstGeom>
            <a:solidFill>
              <a:srgbClr val="EDFEEA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50" b="1" dirty="0">
                  <a:latin typeface="Courier New"/>
                  <a:ea typeface="Courier New"/>
                  <a:cs typeface="Courier New"/>
                  <a:sym typeface="Courier New"/>
                </a:rPr>
                <a:t>Encoder</a:t>
              </a:r>
              <a:endParaRPr sz="1650"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7" name="Google Shape;645;p63">
              <a:extLst>
                <a:ext uri="{FF2B5EF4-FFF2-40B4-BE49-F238E27FC236}">
                  <a16:creationId xmlns:a16="http://schemas.microsoft.com/office/drawing/2014/main" id="{9E94AE03-7DE1-4A43-96DC-B1963764D53E}"/>
                </a:ext>
              </a:extLst>
            </p:cNvPr>
            <p:cNvSpPr/>
            <p:nvPr/>
          </p:nvSpPr>
          <p:spPr>
            <a:xfrm>
              <a:off x="5123817" y="1518680"/>
              <a:ext cx="1613838" cy="336383"/>
            </a:xfrm>
            <a:prstGeom prst="roundRect">
              <a:avLst>
                <a:gd name="adj" fmla="val 16667"/>
              </a:avLst>
            </a:prstGeom>
            <a:solidFill>
              <a:srgbClr val="E5E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50" b="1" dirty="0">
                  <a:latin typeface="Courier New"/>
                  <a:ea typeface="Courier New"/>
                  <a:cs typeface="Courier New"/>
                  <a:sym typeface="Courier New"/>
                </a:rPr>
                <a:t>Decoder</a:t>
              </a:r>
              <a:endParaRPr sz="1650"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8522917B-EC73-4D1B-8D9E-250BC5918FB9}"/>
                </a:ext>
              </a:extLst>
            </p:cNvPr>
            <p:cNvSpPr/>
            <p:nvPr/>
          </p:nvSpPr>
          <p:spPr>
            <a:xfrm rot="16200000">
              <a:off x="1884555" y="1537119"/>
              <a:ext cx="201705" cy="27699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294E52F1-DE3B-4AC3-A8F3-A67B79440AE1}"/>
                </a:ext>
              </a:extLst>
            </p:cNvPr>
            <p:cNvSpPr/>
            <p:nvPr/>
          </p:nvSpPr>
          <p:spPr>
            <a:xfrm rot="16200000">
              <a:off x="6957624" y="1530312"/>
              <a:ext cx="201706" cy="27699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1923CBB-16D2-47C3-AD9E-5B4018CA6A22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3688530" y="1686871"/>
              <a:ext cx="1435287" cy="32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AFF2D64-DA5B-40F3-A433-AD21C5FB8442}"/>
                </a:ext>
              </a:extLst>
            </p:cNvPr>
            <p:cNvSpPr txBox="1"/>
            <p:nvPr/>
          </p:nvSpPr>
          <p:spPr>
            <a:xfrm>
              <a:off x="3318577" y="2113629"/>
              <a:ext cx="2750859" cy="49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Georgia" panose="02040502050405020303" pitchFamily="18" charset="0"/>
                  <a:cs typeface="Poppins" panose="00000500000000000000" pitchFamily="2" charset="0"/>
                </a:rPr>
                <a:t>NatGen - Pretraining</a:t>
              </a:r>
            </a:p>
          </p:txBody>
        </p:sp>
      </p:grp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CFFC5411-5671-482D-90D6-2B0AB48DAD46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63</a:t>
            </a:fld>
            <a:endParaRPr lang="en" sz="900" dirty="0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4D1630B-33E3-42A2-ACE3-4B3FF3F2A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331;p32">
            <a:extLst>
              <a:ext uri="{FF2B5EF4-FFF2-40B4-BE49-F238E27FC236}">
                <a16:creationId xmlns:a16="http://schemas.microsoft.com/office/drawing/2014/main" id="{AFD9F112-5707-C46A-1694-32368B7D4CA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NatGen: Generative pre-training by “Naturalizing” source code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PLBART">
                <a:extLst>
                  <a:ext uri="{FF2B5EF4-FFF2-40B4-BE49-F238E27FC236}">
                    <a16:creationId xmlns:a16="http://schemas.microsoft.com/office/drawing/2014/main" id="{95A56410-14E4-41C1-77B7-24358910ECA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47802953"/>
                  </p:ext>
                </p:extLst>
              </p:nvPr>
            </p:nvGraphicFramePr>
            <p:xfrm>
              <a:off x="3965010" y="1528193"/>
              <a:ext cx="848072" cy="622375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848072" cy="622375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1649253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810037" ay="-736535" az="-175322"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PLBART">
                <a:extLst>
                  <a:ext uri="{FF2B5EF4-FFF2-40B4-BE49-F238E27FC236}">
                    <a16:creationId xmlns:a16="http://schemas.microsoft.com/office/drawing/2014/main" id="{95A56410-14E4-41C1-77B7-24358910EC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5010" y="1528193"/>
                <a:ext cx="848072" cy="6223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77445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"/>
          <p:cNvSpPr txBox="1">
            <a:spLocks noGrp="1"/>
          </p:cNvSpPr>
          <p:nvPr>
            <p:ph type="title"/>
          </p:nvPr>
        </p:nvSpPr>
        <p:spPr>
          <a:xfrm>
            <a:off x="311700" y="1458675"/>
            <a:ext cx="8520600" cy="225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NatGen</a:t>
            </a:r>
            <a:endParaRPr sz="3900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chemeClr val="tx1"/>
                </a:solidFill>
                <a:latin typeface="Georgia"/>
                <a:ea typeface="Georgia"/>
                <a:cs typeface="Georgia"/>
                <a:sym typeface="Georgia"/>
              </a:rPr>
              <a:t>Evaluation</a:t>
            </a:r>
            <a:endParaRPr sz="5000" b="1" dirty="0">
              <a:solidFill>
                <a:schemeClr val="tx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4" name="Google Shape;854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C234E7-A7A4-4C9A-83A5-FD3AF8FFC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838943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3DE5E2-3600-4C7E-A38F-A6831E2AE222}"/>
              </a:ext>
            </a:extLst>
          </p:cNvPr>
          <p:cNvSpPr/>
          <p:nvPr/>
        </p:nvSpPr>
        <p:spPr>
          <a:xfrm>
            <a:off x="714375" y="1307307"/>
            <a:ext cx="2154192" cy="454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990AEA89-50A9-4F10-9F2D-4DECD6A6AB96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65</a:t>
            </a:fld>
            <a:endParaRPr lang="en" sz="900" dirty="0"/>
          </a:p>
        </p:txBody>
      </p:sp>
      <p:sp>
        <p:nvSpPr>
          <p:cNvPr id="23" name="Google Shape;331;p32">
            <a:extLst>
              <a:ext uri="{FF2B5EF4-FFF2-40B4-BE49-F238E27FC236}">
                <a16:creationId xmlns:a16="http://schemas.microsoft.com/office/drawing/2014/main" id="{179CDAC8-2CCF-1F4C-639B-9E1DF28C143F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NatGen: Automated Code Editing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8D653-09FE-F174-F66C-61CAFAB78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326" y="1307307"/>
            <a:ext cx="5615348" cy="16930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AE228B-5331-CEE0-6894-91EB9FAA15F3}"/>
              </a:ext>
            </a:extLst>
          </p:cNvPr>
          <p:cNvSpPr txBox="1"/>
          <p:nvPr/>
        </p:nvSpPr>
        <p:spPr>
          <a:xfrm>
            <a:off x="2201800" y="3343433"/>
            <a:ext cx="47404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BugFix</a:t>
            </a:r>
            <a:r>
              <a:rPr lang="en-US" dirty="0"/>
              <a:t> dataset proposed by Tufano et al. (ICSE 2019) [7]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Exact Match accuracy (%) at Top 1 generated edit.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625224F-C7AF-8346-3BAA-7B435606E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912389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20DFDE-8905-2230-FBC3-E7C395D0A1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2E4F3-BD67-19FC-4FFA-95BEF360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89" y="1665673"/>
            <a:ext cx="3018844" cy="18121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6DC28D-B782-AFBC-7CCF-06CD08A5A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6259" y="1665672"/>
            <a:ext cx="2963059" cy="1812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6E860-70FA-DC11-24C0-8ECF091D652B}"/>
              </a:ext>
            </a:extLst>
          </p:cNvPr>
          <p:cNvSpPr txBox="1"/>
          <p:nvPr/>
        </p:nvSpPr>
        <p:spPr>
          <a:xfrm>
            <a:off x="2273033" y="3477825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Zero-Shot</a:t>
            </a:r>
          </a:p>
        </p:txBody>
      </p:sp>
      <p:sp>
        <p:nvSpPr>
          <p:cNvPr id="7" name="Google Shape;331;p32">
            <a:extLst>
              <a:ext uri="{FF2B5EF4-FFF2-40B4-BE49-F238E27FC236}">
                <a16:creationId xmlns:a16="http://schemas.microsoft.com/office/drawing/2014/main" id="{05AF371D-7560-C622-36C5-008741F31B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NatGen: Automated Code Editing Result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230B9-A274-43EB-C8AD-E19B870FB499}"/>
              </a:ext>
            </a:extLst>
          </p:cNvPr>
          <p:cNvSpPr txBox="1"/>
          <p:nvPr/>
        </p:nvSpPr>
        <p:spPr>
          <a:xfrm>
            <a:off x="5158175" y="3474055"/>
            <a:ext cx="2839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Few-shot (200 training examples)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061F0CC-E2F4-8240-9F4F-84AB9824A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7217458"/>
      </p:ext>
    </p:extLst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20DFDE-8905-2230-FBC3-E7C395D0A1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7" name="Google Shape;331;p32">
            <a:extLst>
              <a:ext uri="{FF2B5EF4-FFF2-40B4-BE49-F238E27FC236}">
                <a16:creationId xmlns:a16="http://schemas.microsoft.com/office/drawing/2014/main" id="{05AF371D-7560-C622-36C5-008741F31B70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NatGen: Automated Code Editing Result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061F0CC-E2F4-8240-9F4F-84AB9824A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81B0D-F041-C283-DD92-D4CC606C1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520247"/>
            <a:ext cx="8674899" cy="210300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19B08F-80A7-D6DA-DE07-95FFDE3C1BDE}"/>
              </a:ext>
            </a:extLst>
          </p:cNvPr>
          <p:cNvCxnSpPr/>
          <p:nvPr/>
        </p:nvCxnSpPr>
        <p:spPr>
          <a:xfrm>
            <a:off x="1876926" y="3866147"/>
            <a:ext cx="572703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6467830-9714-083C-4320-64C96FB7ED01}"/>
              </a:ext>
            </a:extLst>
          </p:cNvPr>
          <p:cNvSpPr txBox="1"/>
          <p:nvPr/>
        </p:nvSpPr>
        <p:spPr>
          <a:xfrm>
            <a:off x="3408947" y="3818020"/>
            <a:ext cx="2552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Number of Training Examples</a:t>
            </a:r>
          </a:p>
        </p:txBody>
      </p:sp>
    </p:spTree>
    <p:extLst>
      <p:ext uri="{BB962C8B-B14F-4D97-AF65-F5344CB8AC3E}">
        <p14:creationId xmlns:p14="http://schemas.microsoft.com/office/powerpoint/2010/main" val="1887269661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35BF00D-6204-4E27-A37C-D16C8BD1D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68</a:t>
            </a:fld>
            <a:endParaRPr lang="en" sz="9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FD0F16B-D6B8-4136-A6AA-523134EB89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7744101"/>
              </p:ext>
            </p:extLst>
          </p:nvPr>
        </p:nvGraphicFramePr>
        <p:xfrm>
          <a:off x="3980622" y="1153580"/>
          <a:ext cx="4718602" cy="352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414A4C0-3686-2182-BEC3-B12C0E2A16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3396559"/>
              </p:ext>
            </p:extLst>
          </p:nvPr>
        </p:nvGraphicFramePr>
        <p:xfrm>
          <a:off x="38173" y="1257854"/>
          <a:ext cx="4373407" cy="3191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Google Shape;555;p54">
            <a:extLst>
              <a:ext uri="{FF2B5EF4-FFF2-40B4-BE49-F238E27FC236}">
                <a16:creationId xmlns:a16="http://schemas.microsoft.com/office/drawing/2014/main" id="{DB8A2DD5-0BD0-256F-9B83-5ED4C024257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Explicit Encoding – Take Aways</a:t>
            </a:r>
          </a:p>
        </p:txBody>
      </p:sp>
    </p:spTree>
    <p:extLst>
      <p:ext uri="{BB962C8B-B14F-4D97-AF65-F5344CB8AC3E}">
        <p14:creationId xmlns:p14="http://schemas.microsoft.com/office/powerpoint/2010/main" val="2594838108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35BF00D-6204-4E27-A37C-D16C8BD1D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69</a:t>
            </a:fld>
            <a:endParaRPr lang="en" sz="900" dirty="0"/>
          </a:p>
        </p:txBody>
      </p:sp>
      <p:sp>
        <p:nvSpPr>
          <p:cNvPr id="8" name="Google Shape;555;p54">
            <a:extLst>
              <a:ext uri="{FF2B5EF4-FFF2-40B4-BE49-F238E27FC236}">
                <a16:creationId xmlns:a16="http://schemas.microsoft.com/office/drawing/2014/main" id="{DB8A2DD5-0BD0-256F-9B83-5ED4C024257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Dissertation Summary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6F5E4C-776E-9A59-8691-42C388CF8504}"/>
              </a:ext>
            </a:extLst>
          </p:cNvPr>
          <p:cNvGrpSpPr/>
          <p:nvPr/>
        </p:nvGrpSpPr>
        <p:grpSpPr>
          <a:xfrm>
            <a:off x="1008197" y="2565324"/>
            <a:ext cx="3720782" cy="2044606"/>
            <a:chOff x="1415761" y="982205"/>
            <a:chExt cx="6823851" cy="3849734"/>
          </a:xfrm>
        </p:grpSpPr>
        <p:graphicFrame>
          <p:nvGraphicFramePr>
            <p:cNvPr id="29" name="Diagram 28">
              <a:extLst>
                <a:ext uri="{FF2B5EF4-FFF2-40B4-BE49-F238E27FC236}">
                  <a16:creationId xmlns:a16="http://schemas.microsoft.com/office/drawing/2014/main" id="{5B2FF6EA-E151-5AD0-406F-AC901458FA3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43925777"/>
                </p:ext>
              </p:extLst>
            </p:nvPr>
          </p:nvGraphicFramePr>
          <p:xfrm>
            <a:off x="4020239" y="1232596"/>
            <a:ext cx="4219373" cy="31135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2F60019-E94E-6908-0FBB-974A7578C37B}"/>
                </a:ext>
              </a:extLst>
            </p:cNvPr>
            <p:cNvGrpSpPr/>
            <p:nvPr/>
          </p:nvGrpSpPr>
          <p:grpSpPr>
            <a:xfrm>
              <a:off x="1415761" y="982205"/>
              <a:ext cx="1686507" cy="3849734"/>
              <a:chOff x="2000931" y="1001037"/>
              <a:chExt cx="2248676" cy="5132979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37FE711-3C8C-D7C9-9F92-83448206056A}"/>
                  </a:ext>
                </a:extLst>
              </p:cNvPr>
              <p:cNvGrpSpPr/>
              <p:nvPr/>
            </p:nvGrpSpPr>
            <p:grpSpPr>
              <a:xfrm>
                <a:off x="2000931" y="1001037"/>
                <a:ext cx="2242284" cy="529580"/>
                <a:chOff x="2000931" y="871497"/>
                <a:chExt cx="2242284" cy="529580"/>
              </a:xfrm>
            </p:grpSpPr>
            <p:sp>
              <p:nvSpPr>
                <p:cNvPr id="45" name="Freeform 323">
                  <a:extLst>
                    <a:ext uri="{FF2B5EF4-FFF2-40B4-BE49-F238E27FC236}">
                      <a16:creationId xmlns:a16="http://schemas.microsoft.com/office/drawing/2014/main" id="{63F06CC9-8132-5F85-58B3-A98B5CFAC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63552" y="1200914"/>
                  <a:ext cx="126525" cy="139405"/>
                </a:xfrm>
                <a:custGeom>
                  <a:avLst/>
                  <a:gdLst>
                    <a:gd name="T0" fmla="*/ 278 w 279"/>
                    <a:gd name="T1" fmla="*/ 140 h 281"/>
                    <a:gd name="T2" fmla="*/ 278 w 279"/>
                    <a:gd name="T3" fmla="*/ 140 h 281"/>
                    <a:gd name="T4" fmla="*/ 139 w 279"/>
                    <a:gd name="T5" fmla="*/ 280 h 281"/>
                    <a:gd name="T6" fmla="*/ 139 w 279"/>
                    <a:gd name="T7" fmla="*/ 280 h 281"/>
                    <a:gd name="T8" fmla="*/ 0 w 279"/>
                    <a:gd name="T9" fmla="*/ 140 h 281"/>
                    <a:gd name="T10" fmla="*/ 0 w 279"/>
                    <a:gd name="T11" fmla="*/ 140 h 281"/>
                    <a:gd name="T12" fmla="*/ 139 w 279"/>
                    <a:gd name="T13" fmla="*/ 0 h 281"/>
                    <a:gd name="T14" fmla="*/ 139 w 279"/>
                    <a:gd name="T15" fmla="*/ 0 h 281"/>
                    <a:gd name="T16" fmla="*/ 278 w 279"/>
                    <a:gd name="T17" fmla="*/ 14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9" h="281">
                      <a:moveTo>
                        <a:pt x="278" y="140"/>
                      </a:moveTo>
                      <a:lnTo>
                        <a:pt x="278" y="140"/>
                      </a:lnTo>
                      <a:cubicBezTo>
                        <a:pt x="278" y="217"/>
                        <a:pt x="216" y="280"/>
                        <a:pt x="139" y="280"/>
                      </a:cubicBezTo>
                      <a:lnTo>
                        <a:pt x="139" y="280"/>
                      </a:lnTo>
                      <a:cubicBezTo>
                        <a:pt x="62" y="280"/>
                        <a:pt x="0" y="217"/>
                        <a:pt x="0" y="140"/>
                      </a:cubicBezTo>
                      <a:lnTo>
                        <a:pt x="0" y="140"/>
                      </a:lnTo>
                      <a:cubicBezTo>
                        <a:pt x="0" y="63"/>
                        <a:pt x="62" y="0"/>
                        <a:pt x="139" y="0"/>
                      </a:cubicBezTo>
                      <a:lnTo>
                        <a:pt x="139" y="0"/>
                      </a:lnTo>
                      <a:cubicBezTo>
                        <a:pt x="216" y="0"/>
                        <a:pt x="278" y="63"/>
                        <a:pt x="278" y="140"/>
                      </a:cubicBez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 dirty="0">
                    <a:latin typeface="Poppins" pitchFamily="2" charset="77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D7C057C-5A6B-528E-8DEF-19D2B12DED87}"/>
                    </a:ext>
                  </a:extLst>
                </p:cNvPr>
                <p:cNvSpPr txBox="1"/>
                <p:nvPr/>
              </p:nvSpPr>
              <p:spPr>
                <a:xfrm>
                  <a:off x="2000931" y="871497"/>
                  <a:ext cx="2242284" cy="529580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ctr"/>
                  <a:r>
                    <a:rPr lang="en-US" sz="1000" b="1" spc="-11" dirty="0">
                      <a:solidFill>
                        <a:schemeClr val="tx1"/>
                      </a:solidFill>
                      <a:latin typeface="Georgia" panose="02040502050405020303" pitchFamily="18" charset="0"/>
                      <a:cs typeface="Poppins" panose="00000500000000000000" pitchFamily="2" charset="0"/>
                    </a:rPr>
                    <a:t>Syntax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FC940A5-8FD1-F682-8ACB-20D598E71505}"/>
                  </a:ext>
                </a:extLst>
              </p:cNvPr>
              <p:cNvGrpSpPr/>
              <p:nvPr/>
            </p:nvGrpSpPr>
            <p:grpSpPr>
              <a:xfrm>
                <a:off x="2007323" y="5604436"/>
                <a:ext cx="2242284" cy="529580"/>
                <a:chOff x="1995335" y="5604436"/>
                <a:chExt cx="2242284" cy="529580"/>
              </a:xfrm>
            </p:grpSpPr>
            <p:sp>
              <p:nvSpPr>
                <p:cNvPr id="43" name="Freeform 325">
                  <a:extLst>
                    <a:ext uri="{FF2B5EF4-FFF2-40B4-BE49-F238E27FC236}">
                      <a16:creationId xmlns:a16="http://schemas.microsoft.com/office/drawing/2014/main" id="{EEA8A339-13FE-F9F3-F16D-D5CE0026A4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0211" y="5657086"/>
                  <a:ext cx="139866" cy="139405"/>
                </a:xfrm>
                <a:custGeom>
                  <a:avLst/>
                  <a:gdLst>
                    <a:gd name="T0" fmla="*/ 0 w 279"/>
                    <a:gd name="T1" fmla="*/ 140 h 281"/>
                    <a:gd name="T2" fmla="*/ 0 w 279"/>
                    <a:gd name="T3" fmla="*/ 140 h 281"/>
                    <a:gd name="T4" fmla="*/ 139 w 279"/>
                    <a:gd name="T5" fmla="*/ 280 h 281"/>
                    <a:gd name="T6" fmla="*/ 139 w 279"/>
                    <a:gd name="T7" fmla="*/ 280 h 281"/>
                    <a:gd name="T8" fmla="*/ 278 w 279"/>
                    <a:gd name="T9" fmla="*/ 140 h 281"/>
                    <a:gd name="T10" fmla="*/ 278 w 279"/>
                    <a:gd name="T11" fmla="*/ 140 h 281"/>
                    <a:gd name="T12" fmla="*/ 139 w 279"/>
                    <a:gd name="T13" fmla="*/ 0 h 281"/>
                    <a:gd name="T14" fmla="*/ 139 w 279"/>
                    <a:gd name="T15" fmla="*/ 0 h 281"/>
                    <a:gd name="T16" fmla="*/ 0 w 279"/>
                    <a:gd name="T17" fmla="*/ 140 h 2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9" h="281">
                      <a:moveTo>
                        <a:pt x="0" y="140"/>
                      </a:moveTo>
                      <a:lnTo>
                        <a:pt x="0" y="140"/>
                      </a:lnTo>
                      <a:cubicBezTo>
                        <a:pt x="0" y="217"/>
                        <a:pt x="62" y="280"/>
                        <a:pt x="139" y="280"/>
                      </a:cubicBezTo>
                      <a:lnTo>
                        <a:pt x="139" y="280"/>
                      </a:lnTo>
                      <a:cubicBezTo>
                        <a:pt x="216" y="280"/>
                        <a:pt x="278" y="217"/>
                        <a:pt x="278" y="140"/>
                      </a:cubicBezTo>
                      <a:lnTo>
                        <a:pt x="278" y="140"/>
                      </a:lnTo>
                      <a:cubicBezTo>
                        <a:pt x="278" y="63"/>
                        <a:pt x="216" y="0"/>
                        <a:pt x="139" y="0"/>
                      </a:cubicBezTo>
                      <a:lnTo>
                        <a:pt x="139" y="0"/>
                      </a:lnTo>
                      <a:cubicBezTo>
                        <a:pt x="62" y="0"/>
                        <a:pt x="0" y="63"/>
                        <a:pt x="0" y="140"/>
                      </a:cubicBezTo>
                    </a:path>
                  </a:pathLst>
                </a:custGeom>
                <a:noFill/>
                <a:ln w="25400" cap="flat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 dirty="0">
                    <a:latin typeface="Poppins" pitchFamily="2" charset="77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DBF56B1-4877-9728-83B5-75D81F2FA24B}"/>
                    </a:ext>
                  </a:extLst>
                </p:cNvPr>
                <p:cNvSpPr txBox="1"/>
                <p:nvPr/>
              </p:nvSpPr>
              <p:spPr>
                <a:xfrm>
                  <a:off x="1995335" y="5604436"/>
                  <a:ext cx="2242284" cy="529580"/>
                </a:xfrm>
                <a:prstGeom prst="rect">
                  <a:avLst/>
                </a:prstGeom>
                <a:noFill/>
              </p:spPr>
              <p:txBody>
                <a:bodyPr wrap="square" rtlCol="0" anchor="b">
                  <a:spAutoFit/>
                </a:bodyPr>
                <a:lstStyle/>
                <a:p>
                  <a:pPr algn="ctr"/>
                  <a:r>
                    <a:rPr lang="en-US" sz="1000" b="1" spc="-11" dirty="0">
                      <a:solidFill>
                        <a:schemeClr val="tx1"/>
                      </a:solidFill>
                      <a:latin typeface="Georgia" panose="02040502050405020303" pitchFamily="18" charset="0"/>
                      <a:cs typeface="Poppins" panose="00000500000000000000" pitchFamily="2" charset="0"/>
                    </a:rPr>
                    <a:t>Semantics</a:t>
                  </a: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9C5C7140-8A0E-7AA5-0477-EC1CD3D5A961}"/>
                  </a:ext>
                </a:extLst>
              </p:cNvPr>
              <p:cNvGrpSpPr/>
              <p:nvPr/>
            </p:nvGrpSpPr>
            <p:grpSpPr>
              <a:xfrm>
                <a:off x="2007323" y="1708632"/>
                <a:ext cx="2242284" cy="3669299"/>
                <a:chOff x="1521548" y="1314030"/>
                <a:chExt cx="2242284" cy="3669299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C8DDCE6D-32AF-CF05-3A0A-DCD7447BD8DF}"/>
                    </a:ext>
                  </a:extLst>
                </p:cNvPr>
                <p:cNvGrpSpPr/>
                <p:nvPr/>
              </p:nvGrpSpPr>
              <p:grpSpPr>
                <a:xfrm>
                  <a:off x="1521548" y="1314030"/>
                  <a:ext cx="2242284" cy="2200000"/>
                  <a:chOff x="1750148" y="2909194"/>
                  <a:chExt cx="2242284" cy="2200000"/>
                </a:xfrm>
              </p:grpSpPr>
              <p:sp>
                <p:nvSpPr>
                  <p:cNvPr id="41" name="Freeform 70">
                    <a:extLst>
                      <a:ext uri="{FF2B5EF4-FFF2-40B4-BE49-F238E27FC236}">
                        <a16:creationId xmlns:a16="http://schemas.microsoft.com/office/drawing/2014/main" id="{AFC71D7F-EFFD-0F09-A1D0-B1C08023DB1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50148" y="2909194"/>
                    <a:ext cx="2242284" cy="2200000"/>
                  </a:xfrm>
                  <a:custGeom>
                    <a:avLst/>
                    <a:gdLst>
                      <a:gd name="T0" fmla="*/ 4452 w 4453"/>
                      <a:gd name="T1" fmla="*/ 2225 h 4452"/>
                      <a:gd name="T2" fmla="*/ 4452 w 4453"/>
                      <a:gd name="T3" fmla="*/ 2225 h 4452"/>
                      <a:gd name="T4" fmla="*/ 2227 w 4453"/>
                      <a:gd name="T5" fmla="*/ 4451 h 4452"/>
                      <a:gd name="T6" fmla="*/ 2227 w 4453"/>
                      <a:gd name="T7" fmla="*/ 4451 h 4452"/>
                      <a:gd name="T8" fmla="*/ 0 w 4453"/>
                      <a:gd name="T9" fmla="*/ 2225 h 4452"/>
                      <a:gd name="T10" fmla="*/ 0 w 4453"/>
                      <a:gd name="T11" fmla="*/ 2225 h 4452"/>
                      <a:gd name="T12" fmla="*/ 2227 w 4453"/>
                      <a:gd name="T13" fmla="*/ 0 h 4452"/>
                      <a:gd name="T14" fmla="*/ 2227 w 4453"/>
                      <a:gd name="T15" fmla="*/ 0 h 4452"/>
                      <a:gd name="T16" fmla="*/ 4452 w 4453"/>
                      <a:gd name="T17" fmla="*/ 2225 h 44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453" h="4452">
                        <a:moveTo>
                          <a:pt x="4452" y="2225"/>
                        </a:moveTo>
                        <a:lnTo>
                          <a:pt x="4452" y="2225"/>
                        </a:lnTo>
                        <a:cubicBezTo>
                          <a:pt x="4452" y="3454"/>
                          <a:pt x="3456" y="4451"/>
                          <a:pt x="2227" y="4451"/>
                        </a:cubicBezTo>
                        <a:lnTo>
                          <a:pt x="2227" y="4451"/>
                        </a:lnTo>
                        <a:cubicBezTo>
                          <a:pt x="997" y="4451"/>
                          <a:pt x="0" y="3454"/>
                          <a:pt x="0" y="2225"/>
                        </a:cubicBezTo>
                        <a:lnTo>
                          <a:pt x="0" y="2225"/>
                        </a:lnTo>
                        <a:cubicBezTo>
                          <a:pt x="0" y="995"/>
                          <a:pt x="997" y="0"/>
                          <a:pt x="2227" y="0"/>
                        </a:cubicBezTo>
                        <a:lnTo>
                          <a:pt x="2227" y="0"/>
                        </a:lnTo>
                        <a:cubicBezTo>
                          <a:pt x="3456" y="0"/>
                          <a:pt x="4452" y="995"/>
                          <a:pt x="4452" y="2225"/>
                        </a:cubicBezTo>
                      </a:path>
                    </a:pathLst>
                  </a:custGeom>
                  <a:solidFill>
                    <a:srgbClr val="654BFF">
                      <a:alpha val="72941"/>
                    </a:srgbClr>
                  </a:solidFill>
                  <a:ln>
                    <a:noFill/>
                  </a:ln>
                  <a:effectLst/>
                </p:spPr>
                <p:txBody>
                  <a:bodyPr wrap="none" anchor="ctr"/>
                  <a:lstStyle/>
                  <a:p>
                    <a:endParaRPr lang="en-US" sz="1050" dirty="0">
                      <a:latin typeface="Poppins" pitchFamily="2" charset="77"/>
                    </a:endParaRPr>
                  </a:p>
                </p:txBody>
              </p:sp>
              <p:pic>
                <p:nvPicPr>
                  <p:cNvPr id="42" name="Google Shape;188;p23">
                    <a:extLst>
                      <a:ext uri="{FF2B5EF4-FFF2-40B4-BE49-F238E27FC236}">
                        <a16:creationId xmlns:a16="http://schemas.microsoft.com/office/drawing/2014/main" id="{0E4F057B-EB6B-E57D-239F-A606BE0BF513}"/>
                      </a:ext>
                    </a:extLst>
                  </p:cNvPr>
                  <p:cNvPicPr preferRelativeResize="0"/>
                  <p:nvPr/>
                </p:nvPicPr>
                <p:blipFill>
                  <a:blip r:embed="rId9">
                    <a:alphaModFix/>
                  </a:blip>
                  <a:stretch>
                    <a:fillRect/>
                  </a:stretch>
                </p:blipFill>
                <p:spPr>
                  <a:xfrm>
                    <a:off x="1994470" y="3042544"/>
                    <a:ext cx="1742000" cy="13130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sp>
              <p:nvSpPr>
                <p:cNvPr id="40" name="Freeform 69">
                  <a:extLst>
                    <a:ext uri="{FF2B5EF4-FFF2-40B4-BE49-F238E27FC236}">
                      <a16:creationId xmlns:a16="http://schemas.microsoft.com/office/drawing/2014/main" id="{234D09C9-AE75-B959-1730-0AB8CF2F8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21548" y="2783329"/>
                  <a:ext cx="2242284" cy="2200000"/>
                </a:xfrm>
                <a:custGeom>
                  <a:avLst/>
                  <a:gdLst>
                    <a:gd name="T0" fmla="*/ 4451 w 4452"/>
                    <a:gd name="T1" fmla="*/ 2225 h 4452"/>
                    <a:gd name="T2" fmla="*/ 4451 w 4452"/>
                    <a:gd name="T3" fmla="*/ 2225 h 4452"/>
                    <a:gd name="T4" fmla="*/ 2225 w 4452"/>
                    <a:gd name="T5" fmla="*/ 4451 h 4452"/>
                    <a:gd name="T6" fmla="*/ 2225 w 4452"/>
                    <a:gd name="T7" fmla="*/ 4451 h 4452"/>
                    <a:gd name="T8" fmla="*/ 0 w 4452"/>
                    <a:gd name="T9" fmla="*/ 2225 h 4452"/>
                    <a:gd name="T10" fmla="*/ 0 w 4452"/>
                    <a:gd name="T11" fmla="*/ 2225 h 4452"/>
                    <a:gd name="T12" fmla="*/ 2225 w 4452"/>
                    <a:gd name="T13" fmla="*/ 0 h 4452"/>
                    <a:gd name="T14" fmla="*/ 2225 w 4452"/>
                    <a:gd name="T15" fmla="*/ 0 h 4452"/>
                    <a:gd name="T16" fmla="*/ 4451 w 4452"/>
                    <a:gd name="T17" fmla="*/ 2225 h 44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452" h="4452">
                      <a:moveTo>
                        <a:pt x="4451" y="2225"/>
                      </a:moveTo>
                      <a:lnTo>
                        <a:pt x="4451" y="2225"/>
                      </a:lnTo>
                      <a:cubicBezTo>
                        <a:pt x="4451" y="3454"/>
                        <a:pt x="3455" y="4451"/>
                        <a:pt x="2225" y="4451"/>
                      </a:cubicBezTo>
                      <a:lnTo>
                        <a:pt x="2225" y="4451"/>
                      </a:lnTo>
                      <a:cubicBezTo>
                        <a:pt x="996" y="4451"/>
                        <a:pt x="0" y="3454"/>
                        <a:pt x="0" y="2225"/>
                      </a:cubicBezTo>
                      <a:lnTo>
                        <a:pt x="0" y="2225"/>
                      </a:lnTo>
                      <a:cubicBezTo>
                        <a:pt x="0" y="995"/>
                        <a:pt x="996" y="0"/>
                        <a:pt x="2225" y="0"/>
                      </a:cubicBezTo>
                      <a:lnTo>
                        <a:pt x="2225" y="0"/>
                      </a:lnTo>
                      <a:cubicBezTo>
                        <a:pt x="3455" y="0"/>
                        <a:pt x="4451" y="995"/>
                        <a:pt x="4451" y="2225"/>
                      </a:cubicBezTo>
                    </a:path>
                  </a:pathLst>
                </a:custGeom>
                <a:solidFill>
                  <a:srgbClr val="97450D">
                    <a:alpha val="38824"/>
                  </a:srgb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endParaRPr lang="en-US" sz="1050" dirty="0">
                    <a:latin typeface="Poppins" pitchFamily="2" charset="77"/>
                  </a:endParaRPr>
                </a:p>
              </p:txBody>
            </p:sp>
          </p:grp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09616E2-BD6B-A789-6A95-F1EB7AE06C73}"/>
                  </a:ext>
                </a:extLst>
              </p:cNvPr>
              <p:cNvCxnSpPr>
                <a:cxnSpLocks/>
                <a:stCxn id="41" idx="6"/>
                <a:endCxn id="45" idx="2"/>
              </p:cNvCxnSpPr>
              <p:nvPr/>
            </p:nvCxnSpPr>
            <p:spPr>
              <a:xfrm flipH="1" flipV="1">
                <a:off x="3126588" y="1469363"/>
                <a:ext cx="2129" cy="239269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2EAFBEB-D1B2-823C-5604-A4250ED0F8D4}"/>
                  </a:ext>
                </a:extLst>
              </p:cNvPr>
              <p:cNvCxnSpPr>
                <a:cxnSpLocks/>
                <a:stCxn id="43" idx="6"/>
                <a:endCxn id="40" idx="2"/>
              </p:cNvCxnSpPr>
              <p:nvPr/>
            </p:nvCxnSpPr>
            <p:spPr>
              <a:xfrm flipH="1" flipV="1">
                <a:off x="3127961" y="5377437"/>
                <a:ext cx="3920" cy="279649"/>
              </a:xfrm>
              <a:prstGeom prst="line">
                <a:avLst/>
              </a:prstGeom>
              <a:ln w="1905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CE3773FC-28CE-076D-C76E-8BBAA610E048}"/>
                  </a:ext>
                </a:extLst>
              </p:cNvPr>
              <p:cNvGrpSpPr/>
              <p:nvPr/>
            </p:nvGrpSpPr>
            <p:grpSpPr>
              <a:xfrm>
                <a:off x="2346348" y="3908632"/>
                <a:ext cx="1711433" cy="1144706"/>
                <a:chOff x="6139747" y="1641739"/>
                <a:chExt cx="4330302" cy="3273161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C84051EA-BD05-0BFF-36B1-18262E134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8984" y="1641739"/>
                  <a:ext cx="4321065" cy="327316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74E07BC-5209-48A3-739F-7FA8DB245B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139747" y="1641740"/>
                  <a:ext cx="4321065" cy="3273160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FEA080-8FCD-593D-0798-0E380A7E962C}"/>
                </a:ext>
              </a:extLst>
            </p:cNvPr>
            <p:cNvSpPr txBox="1"/>
            <p:nvPr/>
          </p:nvSpPr>
          <p:spPr>
            <a:xfrm>
              <a:off x="3239031" y="2968335"/>
              <a:ext cx="1326287" cy="595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/>
                <a:t>Ways of Encoding</a:t>
              </a: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0ECD7E12-962E-4FAD-0E9F-AD969314EAE4}"/>
                </a:ext>
              </a:extLst>
            </p:cNvPr>
            <p:cNvSpPr/>
            <p:nvPr/>
          </p:nvSpPr>
          <p:spPr>
            <a:xfrm>
              <a:off x="3492872" y="2486821"/>
              <a:ext cx="865517" cy="45012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D8B6C2D5-7D36-FBB3-EE0D-F57E177A373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5474"/>
          <a:stretch/>
        </p:blipFill>
        <p:spPr>
          <a:xfrm>
            <a:off x="337046" y="1063943"/>
            <a:ext cx="4655908" cy="58945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51E2858-D8E6-5EFE-93FA-A1F4FE87CDB7}"/>
              </a:ext>
            </a:extLst>
          </p:cNvPr>
          <p:cNvGrpSpPr/>
          <p:nvPr/>
        </p:nvGrpSpPr>
        <p:grpSpPr>
          <a:xfrm>
            <a:off x="5033760" y="1121299"/>
            <a:ext cx="3346993" cy="1769519"/>
            <a:chOff x="5033760" y="1121299"/>
            <a:chExt cx="3346993" cy="176951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29A3FA9F-E216-E27B-E7F1-2506D4155672}"/>
                </a:ext>
              </a:extLst>
            </p:cNvPr>
            <p:cNvGrpSpPr/>
            <p:nvPr/>
          </p:nvGrpSpPr>
          <p:grpSpPr>
            <a:xfrm>
              <a:off x="5033760" y="1237180"/>
              <a:ext cx="3346993" cy="1653638"/>
              <a:chOff x="4241882" y="1237180"/>
              <a:chExt cx="4138871" cy="2167516"/>
            </a:xfrm>
          </p:grpSpPr>
          <p:pic>
            <p:nvPicPr>
              <p:cNvPr id="90" name="Google Shape;318;p34">
                <a:extLst>
                  <a:ext uri="{FF2B5EF4-FFF2-40B4-BE49-F238E27FC236}">
                    <a16:creationId xmlns:a16="http://schemas.microsoft.com/office/drawing/2014/main" id="{34B28EE2-A146-B139-0D67-16FC8C16F4AA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 l="10193" t="10169" r="11575" b="44398"/>
              <a:stretch/>
            </p:blipFill>
            <p:spPr>
              <a:xfrm>
                <a:off x="4241882" y="1237180"/>
                <a:ext cx="1317116" cy="115307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" name="Arrow: Right 90">
                <a:extLst>
                  <a:ext uri="{FF2B5EF4-FFF2-40B4-BE49-F238E27FC236}">
                    <a16:creationId xmlns:a16="http://schemas.microsoft.com/office/drawing/2014/main" id="{60C15EF0-36B7-2124-FE91-D97170BC8C6D}"/>
                  </a:ext>
                </a:extLst>
              </p:cNvPr>
              <p:cNvSpPr/>
              <p:nvPr/>
            </p:nvSpPr>
            <p:spPr>
              <a:xfrm>
                <a:off x="5943099" y="2262360"/>
                <a:ext cx="497456" cy="2557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pic>
            <p:nvPicPr>
              <p:cNvPr id="92" name="Google Shape;188;p23">
                <a:extLst>
                  <a:ext uri="{FF2B5EF4-FFF2-40B4-BE49-F238E27FC236}">
                    <a16:creationId xmlns:a16="http://schemas.microsoft.com/office/drawing/2014/main" id="{CA5A5653-7CB3-9F3C-0081-B50BAB2260EA}"/>
                  </a:ext>
                </a:extLst>
              </p:cNvPr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4287467" y="2390258"/>
                <a:ext cx="1256753" cy="10144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66BAA451-5489-E895-8CB2-9C2056AA5F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1476" y="1641482"/>
                <a:ext cx="1839277" cy="1395087"/>
              </a:xfrm>
              <a:prstGeom prst="rect">
                <a:avLst/>
              </a:prstGeom>
            </p:spPr>
          </p:pic>
        </p:grpSp>
        <p:sp>
          <p:nvSpPr>
            <p:cNvPr id="94" name="Star: 32 Points 93">
              <a:extLst>
                <a:ext uri="{FF2B5EF4-FFF2-40B4-BE49-F238E27FC236}">
                  <a16:creationId xmlns:a16="http://schemas.microsoft.com/office/drawing/2014/main" id="{19934C58-3E43-FF51-2403-5E33C83015E2}"/>
                </a:ext>
              </a:extLst>
            </p:cNvPr>
            <p:cNvSpPr/>
            <p:nvPr/>
          </p:nvSpPr>
          <p:spPr>
            <a:xfrm>
              <a:off x="6074813" y="1121299"/>
              <a:ext cx="1411436" cy="553350"/>
            </a:xfrm>
            <a:prstGeom prst="star32">
              <a:avLst>
                <a:gd name="adj" fmla="val 47559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Explicit Encoding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D734AE0-8AEF-62AC-36DB-A162EF20EBBE}"/>
              </a:ext>
            </a:extLst>
          </p:cNvPr>
          <p:cNvGrpSpPr/>
          <p:nvPr/>
        </p:nvGrpSpPr>
        <p:grpSpPr>
          <a:xfrm>
            <a:off x="4633177" y="2946576"/>
            <a:ext cx="3664627" cy="1729413"/>
            <a:chOff x="4633177" y="2740718"/>
            <a:chExt cx="3664627" cy="193527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6607D00-A3C5-E710-FEAD-4606EA4B0C24}"/>
                </a:ext>
              </a:extLst>
            </p:cNvPr>
            <p:cNvGrpSpPr/>
            <p:nvPr/>
          </p:nvGrpSpPr>
          <p:grpSpPr>
            <a:xfrm>
              <a:off x="4633177" y="2917232"/>
              <a:ext cx="3664627" cy="1758758"/>
              <a:chOff x="4693645" y="900467"/>
              <a:chExt cx="3261302" cy="1455001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CED35007-0C39-35B2-4CF4-F4CB15E4ADC9}"/>
                  </a:ext>
                </a:extLst>
              </p:cNvPr>
              <p:cNvGrpSpPr/>
              <p:nvPr/>
            </p:nvGrpSpPr>
            <p:grpSpPr>
              <a:xfrm>
                <a:off x="4904671" y="900467"/>
                <a:ext cx="1614818" cy="1249016"/>
                <a:chOff x="5143708" y="1152428"/>
                <a:chExt cx="3424273" cy="2570833"/>
              </a:xfrm>
            </p:grpSpPr>
            <p:sp>
              <p:nvSpPr>
                <p:cNvPr id="84" name="Arrow: Right 83">
                  <a:extLst>
                    <a:ext uri="{FF2B5EF4-FFF2-40B4-BE49-F238E27FC236}">
                      <a16:creationId xmlns:a16="http://schemas.microsoft.com/office/drawing/2014/main" id="{1D237038-ADE9-C887-E630-A8323478551F}"/>
                    </a:ext>
                  </a:extLst>
                </p:cNvPr>
                <p:cNvSpPr/>
                <p:nvPr/>
              </p:nvSpPr>
              <p:spPr>
                <a:xfrm>
                  <a:off x="7932552" y="2282398"/>
                  <a:ext cx="635429" cy="367748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 dirty="0"/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24C7516B-783B-55B5-25B7-C2BA3E54442B}"/>
                    </a:ext>
                  </a:extLst>
                </p:cNvPr>
                <p:cNvGrpSpPr/>
                <p:nvPr/>
              </p:nvGrpSpPr>
              <p:grpSpPr>
                <a:xfrm>
                  <a:off x="5143708" y="1152428"/>
                  <a:ext cx="2788844" cy="2570833"/>
                  <a:chOff x="4747271" y="1126525"/>
                  <a:chExt cx="2788844" cy="2570833"/>
                </a:xfrm>
              </p:grpSpPr>
              <p:pic>
                <p:nvPicPr>
                  <p:cNvPr id="86" name="Graphic 85" descr="Database with solid fill">
                    <a:extLst>
                      <a:ext uri="{FF2B5EF4-FFF2-40B4-BE49-F238E27FC236}">
                        <a16:creationId xmlns:a16="http://schemas.microsoft.com/office/drawing/2014/main" id="{7104F4EF-E173-5354-DBC4-9DEC60F9A31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04867" y="1126525"/>
                    <a:ext cx="1564540" cy="1564540"/>
                  </a:xfrm>
                  <a:prstGeom prst="rect">
                    <a:avLst/>
                  </a:prstGeom>
                </p:spPr>
              </p:pic>
              <p:pic>
                <p:nvPicPr>
                  <p:cNvPr id="87" name="Graphic 86" descr="Database with solid fill">
                    <a:extLst>
                      <a:ext uri="{FF2B5EF4-FFF2-40B4-BE49-F238E27FC236}">
                        <a16:creationId xmlns:a16="http://schemas.microsoft.com/office/drawing/2014/main" id="{B46DAE14-B867-6B84-93F9-9A24E20EBB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47271" y="1850603"/>
                    <a:ext cx="1564540" cy="1564540"/>
                  </a:xfrm>
                  <a:prstGeom prst="rect">
                    <a:avLst/>
                  </a:prstGeom>
                </p:spPr>
              </p:pic>
              <p:pic>
                <p:nvPicPr>
                  <p:cNvPr id="88" name="Graphic 87" descr="Database with solid fill">
                    <a:extLst>
                      <a:ext uri="{FF2B5EF4-FFF2-40B4-BE49-F238E27FC236}">
                        <a16:creationId xmlns:a16="http://schemas.microsoft.com/office/drawing/2014/main" id="{ADFDDFCE-C1ED-94AD-7315-7B0CEDF5DD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971575" y="2132818"/>
                    <a:ext cx="1564540" cy="156454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09A9A16-AD3D-6CAE-6EB8-A69BAF947CF2}"/>
                  </a:ext>
                </a:extLst>
              </p:cNvPr>
              <p:cNvSpPr txBox="1"/>
              <p:nvPr/>
            </p:nvSpPr>
            <p:spPr>
              <a:xfrm>
                <a:off x="4693645" y="2101552"/>
                <a:ext cx="187439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50" dirty="0">
                    <a:latin typeface="Poppins" panose="00000500000000000000" pitchFamily="2" charset="0"/>
                    <a:cs typeface="Poppins" panose="00000500000000000000" pitchFamily="2" charset="0"/>
                  </a:rPr>
                  <a:t>Large Data Corpus</a:t>
                </a: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8233370B-F954-78CC-137C-8D45BBCFFD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25617" y="962725"/>
                <a:ext cx="1329330" cy="1008293"/>
              </a:xfrm>
              <a:prstGeom prst="rect">
                <a:avLst/>
              </a:prstGeom>
            </p:spPr>
          </p:pic>
        </p:grpSp>
        <p:sp>
          <p:nvSpPr>
            <p:cNvPr id="95" name="Star: 32 Points 94">
              <a:extLst>
                <a:ext uri="{FF2B5EF4-FFF2-40B4-BE49-F238E27FC236}">
                  <a16:creationId xmlns:a16="http://schemas.microsoft.com/office/drawing/2014/main" id="{86122378-F325-9548-462A-AB169F46EF73}"/>
                </a:ext>
              </a:extLst>
            </p:cNvPr>
            <p:cNvSpPr/>
            <p:nvPr/>
          </p:nvSpPr>
          <p:spPr>
            <a:xfrm>
              <a:off x="5933584" y="2740718"/>
              <a:ext cx="1411436" cy="553350"/>
            </a:xfrm>
            <a:prstGeom prst="star32">
              <a:avLst>
                <a:gd name="adj" fmla="val 47559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Implicit Encoding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378D74-D0FF-9955-B6C0-FA86552BDDC5}"/>
              </a:ext>
            </a:extLst>
          </p:cNvPr>
          <p:cNvGrpSpPr/>
          <p:nvPr/>
        </p:nvGrpSpPr>
        <p:grpSpPr>
          <a:xfrm>
            <a:off x="708883" y="1671885"/>
            <a:ext cx="4143458" cy="503218"/>
            <a:chOff x="708883" y="1671885"/>
            <a:chExt cx="4143458" cy="503218"/>
          </a:xfrm>
        </p:grpSpPr>
        <p:sp>
          <p:nvSpPr>
            <p:cNvPr id="96" name="Google Shape;644;p63">
              <a:extLst>
                <a:ext uri="{FF2B5EF4-FFF2-40B4-BE49-F238E27FC236}">
                  <a16:creationId xmlns:a16="http://schemas.microsoft.com/office/drawing/2014/main" id="{85B31D3E-FB4A-DAC1-B402-B21169493691}"/>
                </a:ext>
              </a:extLst>
            </p:cNvPr>
            <p:cNvSpPr/>
            <p:nvPr/>
          </p:nvSpPr>
          <p:spPr>
            <a:xfrm>
              <a:off x="708883" y="1907317"/>
              <a:ext cx="1577456" cy="261913"/>
            </a:xfrm>
            <a:prstGeom prst="roundRect">
              <a:avLst>
                <a:gd name="adj" fmla="val 16667"/>
              </a:avLst>
            </a:prstGeom>
            <a:solidFill>
              <a:srgbClr val="EDFEEA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sz="1600" b="1" dirty="0">
                  <a:latin typeface="Courier New"/>
                  <a:ea typeface="Courier New"/>
                  <a:cs typeface="Courier New"/>
                  <a:sym typeface="Courier New"/>
                </a:rPr>
                <a:t>Encoder</a:t>
              </a:r>
              <a:endParaRPr sz="1600"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7" name="Google Shape;645;p63">
              <a:extLst>
                <a:ext uri="{FF2B5EF4-FFF2-40B4-BE49-F238E27FC236}">
                  <a16:creationId xmlns:a16="http://schemas.microsoft.com/office/drawing/2014/main" id="{A36BA259-5DE0-4F81-3EBA-04B57061754B}"/>
                </a:ext>
              </a:extLst>
            </p:cNvPr>
            <p:cNvSpPr/>
            <p:nvPr/>
          </p:nvSpPr>
          <p:spPr>
            <a:xfrm>
              <a:off x="3236348" y="1913190"/>
              <a:ext cx="1615993" cy="261913"/>
            </a:xfrm>
            <a:prstGeom prst="roundRect">
              <a:avLst>
                <a:gd name="adj" fmla="val 16667"/>
              </a:avLst>
            </a:prstGeom>
            <a:solidFill>
              <a:srgbClr val="E5E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" b="1" dirty="0">
                  <a:latin typeface="Courier New"/>
                  <a:ea typeface="Courier New"/>
                  <a:cs typeface="Courier New"/>
                  <a:sym typeface="Courier New"/>
                </a:rPr>
                <a:t>Decoder</a:t>
              </a:r>
              <a:endParaRPr b="1" dirty="0"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29BFD0C-F1AD-3A9C-BD05-960B4024CA9D}"/>
                </a:ext>
              </a:extLst>
            </p:cNvPr>
            <p:cNvCxnSpPr>
              <a:cxnSpLocks/>
              <a:stCxn id="96" idx="3"/>
              <a:endCxn id="97" idx="1"/>
            </p:cNvCxnSpPr>
            <p:nvPr/>
          </p:nvCxnSpPr>
          <p:spPr>
            <a:xfrm>
              <a:off x="2286339" y="2038274"/>
              <a:ext cx="950009" cy="587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95DD0CD5-F496-2455-965E-1DCEEE0891E5}"/>
                </a:ext>
              </a:extLst>
            </p:cNvPr>
            <p:cNvSpPr/>
            <p:nvPr/>
          </p:nvSpPr>
          <p:spPr>
            <a:xfrm>
              <a:off x="1276350" y="1674649"/>
              <a:ext cx="82550" cy="161760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Arrow: Down 97">
              <a:extLst>
                <a:ext uri="{FF2B5EF4-FFF2-40B4-BE49-F238E27FC236}">
                  <a16:creationId xmlns:a16="http://schemas.microsoft.com/office/drawing/2014/main" id="{7AFEF884-8A57-35E3-DB49-B466B561F742}"/>
                </a:ext>
              </a:extLst>
            </p:cNvPr>
            <p:cNvSpPr/>
            <p:nvPr/>
          </p:nvSpPr>
          <p:spPr>
            <a:xfrm rot="10800000">
              <a:off x="4003069" y="1671885"/>
              <a:ext cx="82550" cy="161760"/>
            </a:xfrm>
            <a:prstGeom prst="downArrow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4FB7B898-0E25-F419-32B6-19DB7CB3E4E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464010" y="9590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079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20"/>
          <p:cNvCxnSpPr>
            <a:endCxn id="143" idx="2"/>
          </p:cNvCxnSpPr>
          <p:nvPr/>
        </p:nvCxnSpPr>
        <p:spPr>
          <a:xfrm>
            <a:off x="5843736" y="3473874"/>
            <a:ext cx="336600" cy="3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4" name="Google Shape;144;p20"/>
          <p:cNvCxnSpPr>
            <a:endCxn id="145" idx="6"/>
          </p:cNvCxnSpPr>
          <p:nvPr/>
        </p:nvCxnSpPr>
        <p:spPr>
          <a:xfrm rot="10800000">
            <a:off x="2886601" y="2719547"/>
            <a:ext cx="858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5" name="Google Shape;145;p20"/>
          <p:cNvSpPr/>
          <p:nvPr/>
        </p:nvSpPr>
        <p:spPr>
          <a:xfrm>
            <a:off x="2574901" y="2565797"/>
            <a:ext cx="311700" cy="307500"/>
          </a:xfrm>
          <a:prstGeom prst="ellipse">
            <a:avLst/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2</a:t>
            </a:r>
            <a:endParaRPr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cxnSp>
        <p:nvCxnSpPr>
          <p:cNvPr id="146" name="Google Shape;146;p20"/>
          <p:cNvCxnSpPr>
            <a:endCxn id="147" idx="2"/>
          </p:cNvCxnSpPr>
          <p:nvPr/>
        </p:nvCxnSpPr>
        <p:spPr>
          <a:xfrm>
            <a:off x="4803337" y="1912879"/>
            <a:ext cx="1380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8" name="Google Shape;148;p20"/>
          <p:cNvSpPr/>
          <p:nvPr/>
        </p:nvSpPr>
        <p:spPr>
          <a:xfrm>
            <a:off x="3300396" y="2761527"/>
            <a:ext cx="2339623" cy="850774"/>
          </a:xfrm>
          <a:custGeom>
            <a:avLst/>
            <a:gdLst/>
            <a:ahLst/>
            <a:cxnLst/>
            <a:rect l="l" t="t" r="r" b="b"/>
            <a:pathLst>
              <a:path w="126826" h="43529" extrusionOk="0">
                <a:moveTo>
                  <a:pt x="0" y="20002"/>
                </a:moveTo>
                <a:lnTo>
                  <a:pt x="63389" y="43529"/>
                </a:lnTo>
                <a:lnTo>
                  <a:pt x="126826" y="19907"/>
                </a:lnTo>
                <a:lnTo>
                  <a:pt x="63580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20"/>
          <p:cNvSpPr/>
          <p:nvPr/>
        </p:nvSpPr>
        <p:spPr>
          <a:xfrm>
            <a:off x="2852775" y="3151373"/>
            <a:ext cx="1618307" cy="1239167"/>
          </a:xfrm>
          <a:custGeom>
            <a:avLst/>
            <a:gdLst/>
            <a:ahLst/>
            <a:cxnLst/>
            <a:rect l="l" t="t" r="r" b="b"/>
            <a:pathLst>
              <a:path w="87725" h="63817" extrusionOk="0">
                <a:moveTo>
                  <a:pt x="24288" y="0"/>
                </a:moveTo>
                <a:lnTo>
                  <a:pt x="0" y="29908"/>
                </a:lnTo>
                <a:lnTo>
                  <a:pt x="87725" y="63817"/>
                </a:lnTo>
                <a:lnTo>
                  <a:pt x="87725" y="42291"/>
                </a:lnTo>
                <a:lnTo>
                  <a:pt x="87725" y="23526"/>
                </a:lnTo>
                <a:close/>
              </a:path>
            </a:pathLst>
          </a:custGeom>
          <a:solidFill>
            <a:srgbClr val="1155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0"/>
          <p:cNvSpPr/>
          <p:nvPr/>
        </p:nvSpPr>
        <p:spPr>
          <a:xfrm flipH="1">
            <a:off x="4469612" y="3151373"/>
            <a:ext cx="1618307" cy="1239167"/>
          </a:xfrm>
          <a:custGeom>
            <a:avLst/>
            <a:gdLst/>
            <a:ahLst/>
            <a:cxnLst/>
            <a:rect l="l" t="t" r="r" b="b"/>
            <a:pathLst>
              <a:path w="87725" h="63817" extrusionOk="0">
                <a:moveTo>
                  <a:pt x="24288" y="0"/>
                </a:moveTo>
                <a:lnTo>
                  <a:pt x="0" y="29908"/>
                </a:lnTo>
                <a:lnTo>
                  <a:pt x="87725" y="63817"/>
                </a:lnTo>
                <a:lnTo>
                  <a:pt x="87725" y="42291"/>
                </a:lnTo>
                <a:lnTo>
                  <a:pt x="87725" y="23526"/>
                </a:lnTo>
                <a:close/>
              </a:path>
            </a:pathLst>
          </a:custGeom>
          <a:solidFill>
            <a:srgbClr val="1A068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20"/>
          <p:cNvSpPr/>
          <p:nvPr/>
        </p:nvSpPr>
        <p:spPr>
          <a:xfrm>
            <a:off x="3752893" y="2238652"/>
            <a:ext cx="1441256" cy="524432"/>
          </a:xfrm>
          <a:custGeom>
            <a:avLst/>
            <a:gdLst/>
            <a:ahLst/>
            <a:cxnLst/>
            <a:rect l="l" t="t" r="r" b="b"/>
            <a:pathLst>
              <a:path w="24053" h="8150" extrusionOk="0">
                <a:moveTo>
                  <a:pt x="0" y="3827"/>
                </a:moveTo>
                <a:lnTo>
                  <a:pt x="11976" y="8150"/>
                </a:lnTo>
                <a:lnTo>
                  <a:pt x="24053" y="3827"/>
                </a:lnTo>
                <a:lnTo>
                  <a:pt x="12126" y="0"/>
                </a:lnTo>
                <a:close/>
              </a:path>
            </a:pathLst>
          </a:cu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0"/>
          <p:cNvSpPr/>
          <p:nvPr/>
        </p:nvSpPr>
        <p:spPr>
          <a:xfrm>
            <a:off x="3379249" y="2484376"/>
            <a:ext cx="1094690" cy="908836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1155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20"/>
          <p:cNvSpPr/>
          <p:nvPr/>
        </p:nvSpPr>
        <p:spPr>
          <a:xfrm flipH="1">
            <a:off x="4470961" y="2484376"/>
            <a:ext cx="1094690" cy="908836"/>
          </a:xfrm>
          <a:custGeom>
            <a:avLst/>
            <a:gdLst/>
            <a:ahLst/>
            <a:cxnLst/>
            <a:rect l="l" t="t" r="r" b="b"/>
            <a:pathLst>
              <a:path w="18238" h="14114" extrusionOk="0">
                <a:moveTo>
                  <a:pt x="6262" y="0"/>
                </a:moveTo>
                <a:lnTo>
                  <a:pt x="18238" y="4324"/>
                </a:lnTo>
                <a:lnTo>
                  <a:pt x="18238" y="14114"/>
                </a:lnTo>
                <a:lnTo>
                  <a:pt x="0" y="7554"/>
                </a:lnTo>
                <a:close/>
              </a:path>
            </a:pathLst>
          </a:custGeom>
          <a:solidFill>
            <a:srgbClr val="1A068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20"/>
          <p:cNvSpPr/>
          <p:nvPr/>
        </p:nvSpPr>
        <p:spPr>
          <a:xfrm>
            <a:off x="3835605" y="1479584"/>
            <a:ext cx="638339" cy="1075162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1155C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20"/>
          <p:cNvSpPr/>
          <p:nvPr/>
        </p:nvSpPr>
        <p:spPr>
          <a:xfrm flipH="1">
            <a:off x="4470956" y="1479584"/>
            <a:ext cx="638339" cy="1075162"/>
          </a:xfrm>
          <a:custGeom>
            <a:avLst/>
            <a:gdLst/>
            <a:ahLst/>
            <a:cxnLst/>
            <a:rect l="l" t="t" r="r" b="b"/>
            <a:pathLst>
              <a:path w="10635" h="16697" extrusionOk="0">
                <a:moveTo>
                  <a:pt x="10635" y="0"/>
                </a:moveTo>
                <a:lnTo>
                  <a:pt x="0" y="12722"/>
                </a:lnTo>
                <a:lnTo>
                  <a:pt x="10635" y="16697"/>
                </a:lnTo>
                <a:close/>
              </a:path>
            </a:pathLst>
          </a:custGeom>
          <a:solidFill>
            <a:srgbClr val="1A068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6183937" y="1759129"/>
            <a:ext cx="311700" cy="307500"/>
          </a:xfrm>
          <a:prstGeom prst="ellipse">
            <a:avLst/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3</a:t>
            </a:r>
            <a:endParaRPr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6180336" y="3323724"/>
            <a:ext cx="311700" cy="307500"/>
          </a:xfrm>
          <a:prstGeom prst="ellipse">
            <a:avLst/>
          </a:prstGeom>
          <a:solidFill>
            <a:srgbClr val="741B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1</a:t>
            </a:r>
            <a:endParaRPr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What are my Contributions? </a:t>
            </a: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20"/>
          <p:cNvSpPr txBox="1"/>
          <p:nvPr/>
        </p:nvSpPr>
        <p:spPr>
          <a:xfrm>
            <a:off x="6584650" y="3009000"/>
            <a:ext cx="2105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Identification of Technical Challenges </a:t>
            </a:r>
            <a:r>
              <a:rPr lang="en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in</a:t>
            </a:r>
            <a:r>
              <a:rPr lang="en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Learning based Code Editing.</a:t>
            </a:r>
            <a:endParaRPr dirty="0"/>
          </a:p>
        </p:txBody>
      </p:sp>
      <p:sp>
        <p:nvSpPr>
          <p:cNvPr id="159" name="Google Shape;159;p20"/>
          <p:cNvSpPr txBox="1"/>
          <p:nvPr/>
        </p:nvSpPr>
        <p:spPr>
          <a:xfrm>
            <a:off x="629749" y="2251075"/>
            <a:ext cx="1903327" cy="1251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Development of Models</a:t>
            </a:r>
            <a:r>
              <a:rPr lang="en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for Automated</a:t>
            </a:r>
            <a:br>
              <a:rPr lang="en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Code Editing.</a:t>
            </a:r>
            <a:r>
              <a:rPr lang="en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dirty="0"/>
          </a:p>
        </p:txBody>
      </p:sp>
      <p:sp>
        <p:nvSpPr>
          <p:cNvPr id="160" name="Google Shape;160;p20"/>
          <p:cNvSpPr txBox="1"/>
          <p:nvPr/>
        </p:nvSpPr>
        <p:spPr>
          <a:xfrm>
            <a:off x="6553813" y="1348000"/>
            <a:ext cx="1913400" cy="1467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Application</a:t>
            </a:r>
            <a:r>
              <a:rPr lang="en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in </a:t>
            </a:r>
            <a:r>
              <a:rPr lang="en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Automatic Program Repair </a:t>
            </a:r>
            <a:r>
              <a:rPr lang="en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lang="en" b="1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Other SE tasks.</a:t>
            </a:r>
            <a:endParaRPr b="1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C453620-19A7-F5DF-AC16-691BFAA5AF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35BF00D-6204-4E27-A37C-D16C8BD1D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70</a:t>
            </a:fld>
            <a:endParaRPr lang="en" sz="900" dirty="0"/>
          </a:p>
        </p:txBody>
      </p:sp>
      <p:sp>
        <p:nvSpPr>
          <p:cNvPr id="8" name="Google Shape;555;p54">
            <a:extLst>
              <a:ext uri="{FF2B5EF4-FFF2-40B4-BE49-F238E27FC236}">
                <a16:creationId xmlns:a16="http://schemas.microsoft.com/office/drawing/2014/main" id="{DB8A2DD5-0BD0-256F-9B83-5ED4C0242571}"/>
              </a:ext>
            </a:extLst>
          </p:cNvPr>
          <p:cNvSpPr txBox="1">
            <a:spLocks/>
          </p:cNvSpPr>
          <p:nvPr/>
        </p:nvSpPr>
        <p:spPr>
          <a:xfrm>
            <a:off x="311700" y="279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List of Publications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8E06B-5106-391B-2C6D-2CBB987BDEB9}"/>
              </a:ext>
            </a:extLst>
          </p:cNvPr>
          <p:cNvSpPr txBox="1"/>
          <p:nvPr/>
        </p:nvSpPr>
        <p:spPr>
          <a:xfrm>
            <a:off x="629750" y="595215"/>
            <a:ext cx="81051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NatGen: Generative pre-training by" Naturalizing" source code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 Ahmed, Y Ding, P Devanbu, B Ray. The ACM Joint European Software Engineering Conference and Symposium on the Foundations of Software Engineering (ESEC/FSE 2022).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Learning (Dis)-Similarity of Source Code from Program Contrasts - Y Ding, L Buratti, S Pujar, A Morari, B Ray,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60th Annual Meeting of the Association for Computational Linguistics (ACL’22).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Multi-Modal Learning of Editing Source Code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 Ray 2021 36th IEEE/ACM International Conference on Automated Software Engineering (ASE’21).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 Augmented Code Generation and Summarization - MR Parvez, WU Ahmad,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 Ray, KW Chang Findings of the Association for Computational Linguistics 2021 (ENMLP).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learning-based vulnerability detection: Are we there yet?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 Krishna, Y Ding, B Ray IEEE Transactions on Software Engineering (TSE’21).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Unified Pre-training for Program Understanding and Generation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WU Ahmad,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 Ray, KW Chang Annual Conference of the North American Chapter of the Association for Computational Linguistics (NAACL’21).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CODIT: Code editing with tree-based neural models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 Ding, M Allamanis, B Ray IEEE Transactions on Software Engineering (TSE’20). 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transformer-based Approach for Source Code Summarization - W Ahmad,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 Ray, KW Chang Association for Computational Linguistics  (ACL’20).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 optimal selection of information retrieval models for software engineering tasks - MM Rahman,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 Kaiser, B Ray 2019 19th International Working Conference on Source Code Analysis and Maintenance (SCAM’19).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 language models for text with named entities - MR Parvez,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 Ray, KW Chang 56th Annual Meeting of the Association for Computational Linguistics (ACL’18).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similarity metric to use for software documents? A study on information retrieval-based software engineering tasks - MM Rahman, </a:t>
            </a:r>
            <a:r>
              <a:rPr lang="en-US" sz="12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Chakraborty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 Ray Proceedings of the 40th International Conference on Software Engineering (ICSE’18).</a:t>
            </a:r>
          </a:p>
          <a:p>
            <a:pPr marL="228600" indent="-228600" algn="just">
              <a:buFont typeface="+mj-lt"/>
              <a:buAutoNum type="arabicPeriod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704288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ECCB30C7-3BEC-48D0-9751-81916B15065B}"/>
              </a:ext>
            </a:extLst>
          </p:cNvPr>
          <p:cNvSpPr txBox="1"/>
          <p:nvPr/>
        </p:nvSpPr>
        <p:spPr>
          <a:xfrm>
            <a:off x="2708361" y="63379"/>
            <a:ext cx="3727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Georgia" panose="02040502050405020303" pitchFamily="18" charset="0"/>
                <a:cs typeface="Poppins SemiBold" panose="00000700000000000000" pitchFamily="2" charset="0"/>
              </a:rPr>
              <a:t>My Research Applications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2D0926-6489-474A-A772-972C80F56BF6}"/>
              </a:ext>
            </a:extLst>
          </p:cNvPr>
          <p:cNvSpPr txBox="1"/>
          <p:nvPr/>
        </p:nvSpPr>
        <p:spPr>
          <a:xfrm>
            <a:off x="2245697" y="486779"/>
            <a:ext cx="46526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113" dirty="0">
                <a:latin typeface="Georgia" panose="02040502050405020303" pitchFamily="18" charset="0"/>
                <a:cs typeface="Poppins Light" pitchFamily="2" charset="77"/>
              </a:rPr>
              <a:t>Programming Language Processing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CA09DE-856E-44AD-9806-2DA58821D6F7}"/>
              </a:ext>
            </a:extLst>
          </p:cNvPr>
          <p:cNvCxnSpPr>
            <a:stCxn id="23" idx="3"/>
            <a:endCxn id="23" idx="3"/>
          </p:cNvCxnSpPr>
          <p:nvPr/>
        </p:nvCxnSpPr>
        <p:spPr>
          <a:xfrm>
            <a:off x="4066364" y="161082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ECFD1AB-F96F-49FC-9C0C-2E59F23790B4}"/>
              </a:ext>
            </a:extLst>
          </p:cNvPr>
          <p:cNvGrpSpPr/>
          <p:nvPr/>
        </p:nvGrpSpPr>
        <p:grpSpPr>
          <a:xfrm>
            <a:off x="904474" y="1410773"/>
            <a:ext cx="3903413" cy="523637"/>
            <a:chOff x="841977" y="1435758"/>
            <a:chExt cx="5204548" cy="698182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9E06BB7-D254-4420-8D18-CF8F51A42FE4}"/>
                </a:ext>
              </a:extLst>
            </p:cNvPr>
            <p:cNvGrpSpPr/>
            <p:nvPr/>
          </p:nvGrpSpPr>
          <p:grpSpPr>
            <a:xfrm>
              <a:off x="1473686" y="1435758"/>
              <a:ext cx="4572839" cy="698182"/>
              <a:chOff x="1272336" y="1534268"/>
              <a:chExt cx="4572839" cy="69818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C08F362-3D9E-1D43-830E-CC8B7BFA6767}"/>
                  </a:ext>
                </a:extLst>
              </p:cNvPr>
              <p:cNvSpPr txBox="1"/>
              <p:nvPr/>
            </p:nvSpPr>
            <p:spPr>
              <a:xfrm>
                <a:off x="1272336" y="1534268"/>
                <a:ext cx="3584142" cy="53347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2000" b="1" spc="113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" pitchFamily="2" charset="77"/>
                  </a:rPr>
                  <a:t>Code Summarization</a:t>
                </a:r>
              </a:p>
            </p:txBody>
          </p:sp>
          <p:sp>
            <p:nvSpPr>
              <p:cNvPr id="24" name="Subtitle 2">
                <a:extLst>
                  <a:ext uri="{FF2B5EF4-FFF2-40B4-BE49-F238E27FC236}">
                    <a16:creationId xmlns:a16="http://schemas.microsoft.com/office/drawing/2014/main" id="{4A08D235-3778-8142-9F5C-10B687BBFE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2623" y="1900276"/>
                <a:ext cx="4542552" cy="332174"/>
              </a:xfrm>
              <a:prstGeom prst="rect">
                <a:avLst/>
              </a:prstGeom>
            </p:spPr>
            <p:txBody>
              <a:bodyPr vert="horz" wrap="square" lIns="81559" tIns="40780" rIns="81559" bIns="4078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ts val="1388"/>
                  </a:lnSpc>
                </a:pPr>
                <a:r>
                  <a:rPr lang="en-US" sz="1100" dirty="0" err="1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NeuralCodeSum</a:t>
                </a:r>
                <a:r>
                  <a:rPr lang="en-US" sz="11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 (</a:t>
                </a:r>
                <a:r>
                  <a:rPr 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ACL’20</a:t>
                </a:r>
                <a:r>
                  <a:rPr lang="en-US" sz="11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), PLBART </a:t>
                </a:r>
                <a:r>
                  <a:rPr lang="en-US" sz="1100" b="1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(NAACL’21</a:t>
                </a:r>
                <a:r>
                  <a:rPr lang="en-US" sz="1100" dirty="0">
                    <a:solidFill>
                      <a:schemeClr val="accent1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</a:t>
                </a:r>
              </a:p>
            </p:txBody>
          </p:sp>
        </p:grpSp>
        <p:pic>
          <p:nvPicPr>
            <p:cNvPr id="54" name="Graphic 53" descr="List with solid fill">
              <a:extLst>
                <a:ext uri="{FF2B5EF4-FFF2-40B4-BE49-F238E27FC236}">
                  <a16:creationId xmlns:a16="http://schemas.microsoft.com/office/drawing/2014/main" id="{25DD5ED8-DD9C-46EF-9620-A3136C506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1977" y="1567045"/>
              <a:ext cx="691737" cy="53322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1F3C969-73CF-45BC-838E-8ABB0EF73B4A}"/>
              </a:ext>
            </a:extLst>
          </p:cNvPr>
          <p:cNvGrpSpPr/>
          <p:nvPr/>
        </p:nvGrpSpPr>
        <p:grpSpPr>
          <a:xfrm>
            <a:off x="923974" y="1975478"/>
            <a:ext cx="3907976" cy="531728"/>
            <a:chOff x="867976" y="2295635"/>
            <a:chExt cx="5210635" cy="708968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CB75D4D-D0D2-4F69-A5D6-DD838E1DFCFC}"/>
                </a:ext>
              </a:extLst>
            </p:cNvPr>
            <p:cNvGrpSpPr/>
            <p:nvPr/>
          </p:nvGrpSpPr>
          <p:grpSpPr>
            <a:xfrm>
              <a:off x="1495075" y="2295635"/>
              <a:ext cx="4583536" cy="708968"/>
              <a:chOff x="1293726" y="1534456"/>
              <a:chExt cx="4583536" cy="70896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51B09B-27BB-4C6A-B9E8-4E6B76095B9F}"/>
                  </a:ext>
                </a:extLst>
              </p:cNvPr>
              <p:cNvSpPr txBox="1"/>
              <p:nvPr/>
            </p:nvSpPr>
            <p:spPr>
              <a:xfrm>
                <a:off x="1293726" y="1534456"/>
                <a:ext cx="4033412" cy="53347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2000" b="1" spc="113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" pitchFamily="2" charset="77"/>
                  </a:rPr>
                  <a:t>Vulnerability Detection</a:t>
                </a:r>
              </a:p>
            </p:txBody>
          </p:sp>
          <p:sp>
            <p:nvSpPr>
              <p:cNvPr id="39" name="Subtitle 2">
                <a:extLst>
                  <a:ext uri="{FF2B5EF4-FFF2-40B4-BE49-F238E27FC236}">
                    <a16:creationId xmlns:a16="http://schemas.microsoft.com/office/drawing/2014/main" id="{4104F0BF-6443-456B-BCDA-33A3BC0AC7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706" y="1911248"/>
                <a:ext cx="4542556" cy="332176"/>
              </a:xfrm>
              <a:prstGeom prst="rect">
                <a:avLst/>
              </a:prstGeom>
            </p:spPr>
            <p:txBody>
              <a:bodyPr vert="horz" wrap="square" lIns="81559" tIns="40780" rIns="81559" bIns="4078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ts val="1388"/>
                  </a:lnSpc>
                </a:pPr>
                <a:r>
                  <a:rPr lang="en-US" sz="11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ReVeal</a:t>
                </a:r>
                <a:r>
                  <a:rPr lang="en-US" sz="1100" b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(TSE’21</a:t>
                </a:r>
                <a:r>
                  <a:rPr lang="en-US" sz="11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), BOOST(</a:t>
                </a:r>
                <a:r>
                  <a:rPr lang="en-US" sz="1100" b="1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ACL’22</a:t>
                </a:r>
                <a:r>
                  <a:rPr lang="en-US" sz="1100" dirty="0">
                    <a:solidFill>
                      <a:schemeClr val="accent5">
                        <a:lumMod val="50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</a:t>
                </a:r>
              </a:p>
            </p:txBody>
          </p:sp>
        </p:grpSp>
        <p:pic>
          <p:nvPicPr>
            <p:cNvPr id="57" name="Graphic 56" descr="Puzzle pieces with solid fill">
              <a:extLst>
                <a:ext uri="{FF2B5EF4-FFF2-40B4-BE49-F238E27FC236}">
                  <a16:creationId xmlns:a16="http://schemas.microsoft.com/office/drawing/2014/main" id="{044494A6-DC1A-4455-8025-0BBB1F3EC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7976" y="2361964"/>
              <a:ext cx="639741" cy="63974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BA9434-2609-4895-9DBC-6095181EF50B}"/>
              </a:ext>
            </a:extLst>
          </p:cNvPr>
          <p:cNvGrpSpPr/>
          <p:nvPr/>
        </p:nvGrpSpPr>
        <p:grpSpPr>
          <a:xfrm>
            <a:off x="906384" y="2554810"/>
            <a:ext cx="3919266" cy="711185"/>
            <a:chOff x="844523" y="3239193"/>
            <a:chExt cx="5225689" cy="94824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97B3932-C41F-412B-8945-F334C0BAEEEC}"/>
                </a:ext>
              </a:extLst>
            </p:cNvPr>
            <p:cNvGrpSpPr/>
            <p:nvPr/>
          </p:nvGrpSpPr>
          <p:grpSpPr>
            <a:xfrm>
              <a:off x="1507690" y="3239193"/>
              <a:ext cx="4562522" cy="948244"/>
              <a:chOff x="1304421" y="1460169"/>
              <a:chExt cx="4562522" cy="94824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909C53B-32AE-4DDF-9D8D-BB083237D5C7}"/>
                  </a:ext>
                </a:extLst>
              </p:cNvPr>
              <p:cNvSpPr txBox="1"/>
              <p:nvPr/>
            </p:nvSpPr>
            <p:spPr>
              <a:xfrm>
                <a:off x="1304421" y="1460169"/>
                <a:ext cx="2303366" cy="53347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2000" b="1" spc="113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" pitchFamily="2" charset="77"/>
                  </a:rPr>
                  <a:t>Code Editing</a:t>
                </a:r>
              </a:p>
            </p:txBody>
          </p:sp>
          <p:sp>
            <p:nvSpPr>
              <p:cNvPr id="42" name="Subtitle 2">
                <a:extLst>
                  <a:ext uri="{FF2B5EF4-FFF2-40B4-BE49-F238E27FC236}">
                    <a16:creationId xmlns:a16="http://schemas.microsoft.com/office/drawing/2014/main" id="{B844462B-89C7-4B38-93AD-F58083CEB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34708" y="1836852"/>
                <a:ext cx="4532235" cy="571561"/>
              </a:xfrm>
              <a:prstGeom prst="rect">
                <a:avLst/>
              </a:prstGeom>
            </p:spPr>
            <p:txBody>
              <a:bodyPr vert="horz" wrap="square" lIns="81559" tIns="40780" rIns="81559" bIns="4078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388"/>
                  </a:lnSpc>
                </a:pPr>
                <a:r>
                  <a:rPr lang="en-US" sz="11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CODIT (</a:t>
                </a:r>
                <a:r>
                  <a:rPr lang="en-US" sz="1100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TSE’20</a:t>
                </a:r>
                <a:r>
                  <a:rPr lang="en-US" sz="11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),  MODIT(</a:t>
                </a:r>
                <a:r>
                  <a:rPr lang="en-US" sz="1100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ASE’21</a:t>
                </a:r>
                <a:r>
                  <a:rPr lang="en-US" sz="11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),  </a:t>
                </a:r>
                <a:r>
                  <a:rPr lang="en-US" sz="1100" dirty="0" err="1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DiffBERT</a:t>
                </a:r>
                <a:r>
                  <a:rPr lang="en-US" sz="11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 (</a:t>
                </a:r>
                <a:r>
                  <a:rPr lang="en-US" sz="1100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Facebook</a:t>
                </a:r>
                <a:r>
                  <a:rPr lang="en-US" sz="11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), NatGen(</a:t>
                </a:r>
                <a:r>
                  <a:rPr lang="en-US" sz="1100" b="1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FSE’22</a:t>
                </a:r>
                <a:r>
                  <a:rPr lang="en-US" sz="1100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</a:t>
                </a:r>
              </a:p>
            </p:txBody>
          </p:sp>
        </p:grpSp>
        <p:pic>
          <p:nvPicPr>
            <p:cNvPr id="60" name="Graphic 59" descr="Gears with solid fill">
              <a:extLst>
                <a:ext uri="{FF2B5EF4-FFF2-40B4-BE49-F238E27FC236}">
                  <a16:creationId xmlns:a16="http://schemas.microsoft.com/office/drawing/2014/main" id="{B8EB3D44-E493-48B7-9DC7-78A36DDBD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4523" y="3373119"/>
              <a:ext cx="639741" cy="639741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3EE751D-CE0D-43C5-898E-1E49CDDE005D}"/>
              </a:ext>
            </a:extLst>
          </p:cNvPr>
          <p:cNvGrpSpPr/>
          <p:nvPr/>
        </p:nvGrpSpPr>
        <p:grpSpPr>
          <a:xfrm>
            <a:off x="905171" y="3306632"/>
            <a:ext cx="3942682" cy="711051"/>
            <a:chOff x="842906" y="4519671"/>
            <a:chExt cx="5256908" cy="94806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295DABC-CDDE-406C-84E9-8163630F3489}"/>
                </a:ext>
              </a:extLst>
            </p:cNvPr>
            <p:cNvGrpSpPr/>
            <p:nvPr/>
          </p:nvGrpSpPr>
          <p:grpSpPr>
            <a:xfrm>
              <a:off x="1538109" y="4519671"/>
              <a:ext cx="4561705" cy="948065"/>
              <a:chOff x="1336974" y="1652099"/>
              <a:chExt cx="4561705" cy="948065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7683B25-5812-401D-9ECB-27FC3E5E2C75}"/>
                  </a:ext>
                </a:extLst>
              </p:cNvPr>
              <p:cNvSpPr txBox="1"/>
              <p:nvPr/>
            </p:nvSpPr>
            <p:spPr>
              <a:xfrm>
                <a:off x="1336974" y="1652099"/>
                <a:ext cx="2925586" cy="53347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2000" b="1" spc="113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" pitchFamily="2" charset="77"/>
                  </a:rPr>
                  <a:t>Code Generation</a:t>
                </a:r>
              </a:p>
            </p:txBody>
          </p:sp>
          <p:sp>
            <p:nvSpPr>
              <p:cNvPr id="45" name="Subtitle 2">
                <a:extLst>
                  <a:ext uri="{FF2B5EF4-FFF2-40B4-BE49-F238E27FC236}">
                    <a16:creationId xmlns:a16="http://schemas.microsoft.com/office/drawing/2014/main" id="{C6E452F2-AA41-4B30-B54D-A771792F27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909" y="2028605"/>
                <a:ext cx="4542770" cy="571559"/>
              </a:xfrm>
              <a:prstGeom prst="rect">
                <a:avLst/>
              </a:prstGeom>
            </p:spPr>
            <p:txBody>
              <a:bodyPr vert="horz" wrap="square" lIns="81559" tIns="40780" rIns="81559" bIns="4078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388"/>
                  </a:lnSpc>
                </a:pPr>
                <a:r>
                  <a:rPr lang="en-US" sz="110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PLBART (</a:t>
                </a:r>
                <a:r>
                  <a:rPr lang="en-US" sz="1100" b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NAACL’21</a:t>
                </a:r>
                <a:r>
                  <a:rPr lang="en-US" sz="110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), </a:t>
                </a:r>
                <a:r>
                  <a:rPr lang="en-US" sz="1100" dirty="0" err="1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DataTypeLM</a:t>
                </a:r>
                <a:r>
                  <a:rPr lang="en-US" sz="110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 </a:t>
                </a:r>
                <a:r>
                  <a:rPr lang="en-US" sz="1100" dirty="0" err="1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ForCode</a:t>
                </a:r>
                <a:r>
                  <a:rPr lang="en-US" sz="110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 (</a:t>
                </a:r>
                <a:r>
                  <a:rPr lang="en-US" sz="1100" b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ACL’18</a:t>
                </a:r>
                <a:r>
                  <a:rPr lang="en-US" sz="110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 NatGen (</a:t>
                </a:r>
                <a:r>
                  <a:rPr lang="en-US" sz="1100" b="1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FSE’22</a:t>
                </a:r>
                <a:r>
                  <a:rPr lang="en-US" sz="1100" dirty="0">
                    <a:solidFill>
                      <a:schemeClr val="accent2">
                        <a:lumMod val="7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</a:t>
                </a:r>
              </a:p>
            </p:txBody>
          </p:sp>
        </p:grpSp>
        <p:pic>
          <p:nvPicPr>
            <p:cNvPr id="63" name="Graphic 62" descr="Laptop with solid fill">
              <a:extLst>
                <a:ext uri="{FF2B5EF4-FFF2-40B4-BE49-F238E27FC236}">
                  <a16:creationId xmlns:a16="http://schemas.microsoft.com/office/drawing/2014/main" id="{28F806A2-6289-44FD-BBDD-25FBD89E7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2906" y="4567512"/>
              <a:ext cx="691737" cy="691737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75146B4-03D7-4E11-8B9C-197F347B1AA5}"/>
              </a:ext>
            </a:extLst>
          </p:cNvPr>
          <p:cNvGrpSpPr/>
          <p:nvPr/>
        </p:nvGrpSpPr>
        <p:grpSpPr>
          <a:xfrm>
            <a:off x="906070" y="3980702"/>
            <a:ext cx="3974006" cy="615502"/>
            <a:chOff x="844104" y="5418445"/>
            <a:chExt cx="5298676" cy="82066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69F4E7A-796A-4625-BF7C-6116B8D2B3E3}"/>
                </a:ext>
              </a:extLst>
            </p:cNvPr>
            <p:cNvGrpSpPr/>
            <p:nvPr/>
          </p:nvGrpSpPr>
          <p:grpSpPr>
            <a:xfrm>
              <a:off x="1591114" y="5418445"/>
              <a:ext cx="4551666" cy="751558"/>
              <a:chOff x="1389979" y="1427603"/>
              <a:chExt cx="4551666" cy="75155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EFD2FC-DF8E-4738-B161-F20C67F1A4BA}"/>
                  </a:ext>
                </a:extLst>
              </p:cNvPr>
              <p:cNvSpPr txBox="1"/>
              <p:nvPr/>
            </p:nvSpPr>
            <p:spPr>
              <a:xfrm>
                <a:off x="1389979" y="1427603"/>
                <a:ext cx="4548682" cy="533478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sz="2000" b="1" spc="11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Poppins" pitchFamily="2" charset="77"/>
                  </a:rPr>
                  <a:t>Code Search and Synthesis</a:t>
                </a:r>
              </a:p>
            </p:txBody>
          </p:sp>
          <p:sp>
            <p:nvSpPr>
              <p:cNvPr id="50" name="Subtitle 2">
                <a:extLst>
                  <a:ext uri="{FF2B5EF4-FFF2-40B4-BE49-F238E27FC236}">
                    <a16:creationId xmlns:a16="http://schemas.microsoft.com/office/drawing/2014/main" id="{5FEC04B8-DA03-4715-87C2-B3D9F408B2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98875" y="1846984"/>
                <a:ext cx="4542770" cy="332177"/>
              </a:xfrm>
              <a:prstGeom prst="rect">
                <a:avLst/>
              </a:prstGeom>
            </p:spPr>
            <p:txBody>
              <a:bodyPr vert="horz" wrap="square" lIns="81559" tIns="40780" rIns="81559" bIns="40780" rtlCol="0">
                <a:spAutoFit/>
              </a:bodyPr>
              <a:lstStyle>
                <a:lvl1pPr marL="0" indent="0" algn="ctr" defTabSz="1087636" rtl="0" eaLnBrk="1" latinLnBrk="0" hangingPunct="1">
                  <a:lnSpc>
                    <a:spcPct val="120000"/>
                  </a:lnSpc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2"/>
                    </a:solidFill>
                    <a:latin typeface="Open Sans Light"/>
                    <a:ea typeface="+mn-ea"/>
                    <a:cs typeface="Open Sans Light"/>
                  </a:defRPr>
                </a:lvl1pPr>
                <a:lvl2pPr marL="108763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2pPr>
                <a:lvl3pPr marL="2175271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3pPr>
                <a:lvl4pPr marL="3262912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4pPr>
                <a:lvl5pPr marL="4350546" indent="0" algn="ctr" defTabSz="1087636" rtl="0" eaLnBrk="1" latinLnBrk="0" hangingPunct="1">
                  <a:lnSpc>
                    <a:spcPct val="130000"/>
                  </a:lnSpc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Open Sans"/>
                    <a:ea typeface="+mn-ea"/>
                    <a:cs typeface="Open Sans"/>
                  </a:defRPr>
                </a:lvl5pPr>
                <a:lvl6pPr marL="5438184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6525820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7613455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8701091" indent="0" algn="ctr" defTabSz="1087636" rtl="0" eaLnBrk="1" latinLnBrk="0" hangingPunct="1">
                  <a:spcBef>
                    <a:spcPct val="20000"/>
                  </a:spcBef>
                  <a:buFont typeface="Arial"/>
                  <a:buNone/>
                  <a:defRPr sz="4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ts val="1388"/>
                  </a:lnSpc>
                </a:pPr>
                <a:r>
                  <a:rPr lang="en-US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RedCoder</a:t>
                </a:r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 (</a:t>
                </a:r>
                <a:r>
                  <a:rPr lang="en-US"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EMNLP’21</a:t>
                </a:r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), </a:t>
                </a:r>
                <a:r>
                  <a:rPr lang="en-US" sz="11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CodePanda</a:t>
                </a:r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Mukta ExtraLight" panose="020B0000000000000000" pitchFamily="34" charset="77"/>
                  </a:rPr>
                  <a:t> (W.I.P) </a:t>
                </a:r>
              </a:p>
            </p:txBody>
          </p:sp>
        </p:grpSp>
        <p:pic>
          <p:nvPicPr>
            <p:cNvPr id="66" name="Graphic 65" descr="Research with solid fill">
              <a:extLst>
                <a:ext uri="{FF2B5EF4-FFF2-40B4-BE49-F238E27FC236}">
                  <a16:creationId xmlns:a16="http://schemas.microsoft.com/office/drawing/2014/main" id="{7AACAD81-F4DE-418E-8147-56426B6D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44104" y="5547376"/>
              <a:ext cx="691737" cy="691737"/>
            </a:xfrm>
            <a:prstGeom prst="rect">
              <a:avLst/>
            </a:prstGeom>
          </p:spPr>
        </p:pic>
      </p:grpSp>
      <p:sp>
        <p:nvSpPr>
          <p:cNvPr id="32" name="Freeform 1006">
            <a:extLst>
              <a:ext uri="{FF2B5EF4-FFF2-40B4-BE49-F238E27FC236}">
                <a16:creationId xmlns:a16="http://schemas.microsoft.com/office/drawing/2014/main" id="{B28FD341-1974-DD40-9CC7-9108B2E21FF8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9678028">
            <a:off x="7213516" y="3744631"/>
            <a:ext cx="294085" cy="305984"/>
          </a:xfrm>
          <a:custGeom>
            <a:avLst/>
            <a:gdLst>
              <a:gd name="T0" fmla="*/ 159234 w 274278"/>
              <a:gd name="T1" fmla="*/ 261471 h 285391"/>
              <a:gd name="T2" fmla="*/ 142031 w 274278"/>
              <a:gd name="T3" fmla="*/ 261471 h 285391"/>
              <a:gd name="T4" fmla="*/ 119669 w 274278"/>
              <a:gd name="T5" fmla="*/ 256877 h 285391"/>
              <a:gd name="T6" fmla="*/ 98593 w 274278"/>
              <a:gd name="T7" fmla="*/ 266066 h 285391"/>
              <a:gd name="T8" fmla="*/ 63261 w 274278"/>
              <a:gd name="T9" fmla="*/ 256877 h 285391"/>
              <a:gd name="T10" fmla="*/ 71687 w 274278"/>
              <a:gd name="T11" fmla="*/ 266066 h 285391"/>
              <a:gd name="T12" fmla="*/ 63261 w 274278"/>
              <a:gd name="T13" fmla="*/ 256877 h 285391"/>
              <a:gd name="T14" fmla="*/ 97462 w 274278"/>
              <a:gd name="T15" fmla="*/ 243481 h 285391"/>
              <a:gd name="T16" fmla="*/ 26086 w 274278"/>
              <a:gd name="T17" fmla="*/ 278159 h 285391"/>
              <a:gd name="T18" fmla="*/ 209055 w 274278"/>
              <a:gd name="T19" fmla="*/ 243481 h 285391"/>
              <a:gd name="T20" fmla="*/ 132244 w 274278"/>
              <a:gd name="T21" fmla="*/ 234449 h 285391"/>
              <a:gd name="T22" fmla="*/ 184417 w 274278"/>
              <a:gd name="T23" fmla="*/ 218555 h 285391"/>
              <a:gd name="T24" fmla="*/ 231016 w 274278"/>
              <a:gd name="T25" fmla="*/ 127832 h 285391"/>
              <a:gd name="T26" fmla="*/ 226420 w 274278"/>
              <a:gd name="T27" fmla="*/ 122854 h 285391"/>
              <a:gd name="T28" fmla="*/ 145031 w 274278"/>
              <a:gd name="T29" fmla="*/ 132044 h 285391"/>
              <a:gd name="T30" fmla="*/ 226844 w 274278"/>
              <a:gd name="T31" fmla="*/ 79619 h 285391"/>
              <a:gd name="T32" fmla="*/ 229769 w 274278"/>
              <a:gd name="T33" fmla="*/ 176741 h 285391"/>
              <a:gd name="T34" fmla="*/ 226844 w 274278"/>
              <a:gd name="T35" fmla="*/ 86094 h 285391"/>
              <a:gd name="T36" fmla="*/ 143375 w 274278"/>
              <a:gd name="T37" fmla="*/ 79619 h 285391"/>
              <a:gd name="T38" fmla="*/ 143375 w 274278"/>
              <a:gd name="T39" fmla="*/ 175303 h 285391"/>
              <a:gd name="T40" fmla="*/ 137092 w 274278"/>
              <a:gd name="T41" fmla="*/ 79619 h 285391"/>
              <a:gd name="T42" fmla="*/ 188686 w 274278"/>
              <a:gd name="T43" fmla="*/ 87084 h 285391"/>
              <a:gd name="T44" fmla="*/ 198872 w 274278"/>
              <a:gd name="T45" fmla="*/ 104466 h 285391"/>
              <a:gd name="T46" fmla="*/ 184321 w 274278"/>
              <a:gd name="T47" fmla="*/ 122933 h 285391"/>
              <a:gd name="T48" fmla="*/ 188686 w 274278"/>
              <a:gd name="T49" fmla="*/ 173990 h 285391"/>
              <a:gd name="T50" fmla="*/ 179956 w 274278"/>
              <a:gd name="T51" fmla="*/ 167834 h 285391"/>
              <a:gd name="T52" fmla="*/ 169406 w 274278"/>
              <a:gd name="T53" fmla="*/ 150453 h 285391"/>
              <a:gd name="T54" fmla="*/ 184321 w 274278"/>
              <a:gd name="T55" fmla="*/ 131623 h 285391"/>
              <a:gd name="T56" fmla="*/ 179956 w 274278"/>
              <a:gd name="T57" fmla="*/ 80929 h 285391"/>
              <a:gd name="T58" fmla="*/ 101448 w 274278"/>
              <a:gd name="T59" fmla="*/ 127520 h 285391"/>
              <a:gd name="T60" fmla="*/ 139128 w 274278"/>
              <a:gd name="T61" fmla="*/ 196157 h 285391"/>
              <a:gd name="T62" fmla="*/ 184417 w 274278"/>
              <a:gd name="T63" fmla="*/ 44794 h 285391"/>
              <a:gd name="T64" fmla="*/ 149213 w 274278"/>
              <a:gd name="T65" fmla="*/ 31528 h 285391"/>
              <a:gd name="T66" fmla="*/ 88914 w 274278"/>
              <a:gd name="T67" fmla="*/ 22337 h 285391"/>
              <a:gd name="T68" fmla="*/ 129357 w 274278"/>
              <a:gd name="T69" fmla="*/ 31528 h 285391"/>
              <a:gd name="T70" fmla="*/ 88914 w 274278"/>
              <a:gd name="T71" fmla="*/ 22337 h 285391"/>
              <a:gd name="T72" fmla="*/ 8694 w 274278"/>
              <a:gd name="T73" fmla="*/ 234449 h 285391"/>
              <a:gd name="T74" fmla="*/ 184417 w 274278"/>
              <a:gd name="T75" fmla="*/ 36123 h 285391"/>
              <a:gd name="T76" fmla="*/ 190214 w 274278"/>
              <a:gd name="T77" fmla="*/ 9030 h 285391"/>
              <a:gd name="T78" fmla="*/ 190214 w 274278"/>
              <a:gd name="T79" fmla="*/ 0 h 285391"/>
              <a:gd name="T80" fmla="*/ 275720 w 274278"/>
              <a:gd name="T81" fmla="*/ 127520 h 285391"/>
              <a:gd name="T82" fmla="*/ 191664 w 274278"/>
              <a:gd name="T83" fmla="*/ 286829 h 285391"/>
              <a:gd name="T84" fmla="*/ 0 w 274278"/>
              <a:gd name="T85" fmla="*/ 27816 h 28539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274278" h="285391">
                <a:moveTo>
                  <a:pt x="145828" y="255588"/>
                </a:moveTo>
                <a:lnTo>
                  <a:pt x="154210" y="255588"/>
                </a:lnTo>
                <a:cubicBezTo>
                  <a:pt x="156305" y="255588"/>
                  <a:pt x="158401" y="257493"/>
                  <a:pt x="158401" y="260160"/>
                </a:cubicBezTo>
                <a:cubicBezTo>
                  <a:pt x="158401" y="262446"/>
                  <a:pt x="156305" y="264732"/>
                  <a:pt x="154210" y="264732"/>
                </a:cubicBezTo>
                <a:lnTo>
                  <a:pt x="145828" y="264732"/>
                </a:lnTo>
                <a:cubicBezTo>
                  <a:pt x="143733" y="264732"/>
                  <a:pt x="141288" y="262446"/>
                  <a:pt x="141288" y="260160"/>
                </a:cubicBezTo>
                <a:cubicBezTo>
                  <a:pt x="141288" y="257493"/>
                  <a:pt x="143733" y="255588"/>
                  <a:pt x="145828" y="255588"/>
                </a:cubicBezTo>
                <a:close/>
                <a:moveTo>
                  <a:pt x="98077" y="255588"/>
                </a:moveTo>
                <a:lnTo>
                  <a:pt x="119043" y="255588"/>
                </a:lnTo>
                <a:cubicBezTo>
                  <a:pt x="121618" y="255588"/>
                  <a:pt x="123457" y="257493"/>
                  <a:pt x="123457" y="260160"/>
                </a:cubicBezTo>
                <a:cubicBezTo>
                  <a:pt x="123457" y="262446"/>
                  <a:pt x="121618" y="264732"/>
                  <a:pt x="119043" y="264732"/>
                </a:cubicBezTo>
                <a:lnTo>
                  <a:pt x="98077" y="264732"/>
                </a:lnTo>
                <a:cubicBezTo>
                  <a:pt x="95870" y="264732"/>
                  <a:pt x="93663" y="262446"/>
                  <a:pt x="93663" y="260160"/>
                </a:cubicBezTo>
                <a:cubicBezTo>
                  <a:pt x="93663" y="257493"/>
                  <a:pt x="95870" y="255588"/>
                  <a:pt x="98077" y="255588"/>
                </a:cubicBezTo>
                <a:close/>
                <a:moveTo>
                  <a:pt x="62929" y="255588"/>
                </a:moveTo>
                <a:lnTo>
                  <a:pt x="71311" y="255588"/>
                </a:lnTo>
                <a:cubicBezTo>
                  <a:pt x="73755" y="255588"/>
                  <a:pt x="75851" y="257493"/>
                  <a:pt x="75851" y="260160"/>
                </a:cubicBezTo>
                <a:cubicBezTo>
                  <a:pt x="75851" y="262446"/>
                  <a:pt x="73755" y="264732"/>
                  <a:pt x="71311" y="264732"/>
                </a:cubicBezTo>
                <a:lnTo>
                  <a:pt x="62929" y="264732"/>
                </a:lnTo>
                <a:cubicBezTo>
                  <a:pt x="60833" y="264732"/>
                  <a:pt x="58738" y="262446"/>
                  <a:pt x="58738" y="260160"/>
                </a:cubicBezTo>
                <a:cubicBezTo>
                  <a:pt x="58738" y="257493"/>
                  <a:pt x="60833" y="255588"/>
                  <a:pt x="62929" y="255588"/>
                </a:cubicBezTo>
                <a:close/>
                <a:moveTo>
                  <a:pt x="136598" y="204159"/>
                </a:moveTo>
                <a:lnTo>
                  <a:pt x="99836" y="240821"/>
                </a:lnTo>
                <a:cubicBezTo>
                  <a:pt x="99115" y="241540"/>
                  <a:pt x="97673" y="242259"/>
                  <a:pt x="96952" y="242259"/>
                </a:cubicBezTo>
                <a:lnTo>
                  <a:pt x="8650" y="242259"/>
                </a:lnTo>
                <a:lnTo>
                  <a:pt x="8650" y="259512"/>
                </a:lnTo>
                <a:cubicBezTo>
                  <a:pt x="8650" y="268857"/>
                  <a:pt x="16579" y="276764"/>
                  <a:pt x="25950" y="276764"/>
                </a:cubicBezTo>
                <a:lnTo>
                  <a:pt x="190661" y="276764"/>
                </a:lnTo>
                <a:cubicBezTo>
                  <a:pt x="200392" y="276764"/>
                  <a:pt x="207961" y="268857"/>
                  <a:pt x="207961" y="259512"/>
                </a:cubicBezTo>
                <a:lnTo>
                  <a:pt x="207961" y="242259"/>
                </a:lnTo>
                <a:lnTo>
                  <a:pt x="131552" y="242259"/>
                </a:lnTo>
                <a:cubicBezTo>
                  <a:pt x="129029" y="242259"/>
                  <a:pt x="126867" y="240102"/>
                  <a:pt x="126867" y="237946"/>
                </a:cubicBezTo>
                <a:cubicBezTo>
                  <a:pt x="126867" y="235429"/>
                  <a:pt x="129029" y="233273"/>
                  <a:pt x="131552" y="233273"/>
                </a:cubicBezTo>
                <a:lnTo>
                  <a:pt x="207961" y="233273"/>
                </a:lnTo>
                <a:lnTo>
                  <a:pt x="207961" y="213863"/>
                </a:lnTo>
                <a:cubicBezTo>
                  <a:pt x="200032" y="216020"/>
                  <a:pt x="191742" y="217458"/>
                  <a:pt x="183452" y="217458"/>
                </a:cubicBezTo>
                <a:cubicBezTo>
                  <a:pt x="166873" y="217458"/>
                  <a:pt x="150654" y="213145"/>
                  <a:pt x="136598" y="204159"/>
                </a:cubicBezTo>
                <a:close/>
                <a:moveTo>
                  <a:pt x="225235" y="122238"/>
                </a:moveTo>
                <a:cubicBezTo>
                  <a:pt x="227902" y="122238"/>
                  <a:pt x="229807" y="124524"/>
                  <a:pt x="229807" y="127191"/>
                </a:cubicBezTo>
                <a:cubicBezTo>
                  <a:pt x="229807" y="129477"/>
                  <a:pt x="227902" y="131382"/>
                  <a:pt x="225235" y="131382"/>
                </a:cubicBezTo>
                <a:cubicBezTo>
                  <a:pt x="222568" y="131382"/>
                  <a:pt x="220663" y="129477"/>
                  <a:pt x="220663" y="127191"/>
                </a:cubicBezTo>
                <a:cubicBezTo>
                  <a:pt x="220663" y="124524"/>
                  <a:pt x="222568" y="122238"/>
                  <a:pt x="225235" y="122238"/>
                </a:cubicBezTo>
                <a:close/>
                <a:moveTo>
                  <a:pt x="144272" y="122238"/>
                </a:moveTo>
                <a:cubicBezTo>
                  <a:pt x="146939" y="122238"/>
                  <a:pt x="148844" y="124524"/>
                  <a:pt x="148844" y="127191"/>
                </a:cubicBezTo>
                <a:cubicBezTo>
                  <a:pt x="148844" y="129477"/>
                  <a:pt x="146939" y="131382"/>
                  <a:pt x="144272" y="131382"/>
                </a:cubicBezTo>
                <a:cubicBezTo>
                  <a:pt x="141605" y="131382"/>
                  <a:pt x="139700" y="129477"/>
                  <a:pt x="139700" y="127191"/>
                </a:cubicBezTo>
                <a:cubicBezTo>
                  <a:pt x="139700" y="124524"/>
                  <a:pt x="141605" y="122238"/>
                  <a:pt x="144272" y="122238"/>
                </a:cubicBezTo>
                <a:close/>
                <a:moveTo>
                  <a:pt x="225657" y="79219"/>
                </a:moveTo>
                <a:cubicBezTo>
                  <a:pt x="227476" y="77788"/>
                  <a:pt x="230023" y="77788"/>
                  <a:pt x="231842" y="79219"/>
                </a:cubicBezTo>
                <a:cubicBezTo>
                  <a:pt x="258399" y="105705"/>
                  <a:pt x="258399" y="148296"/>
                  <a:pt x="231842" y="174424"/>
                </a:cubicBezTo>
                <a:cubicBezTo>
                  <a:pt x="231114" y="175497"/>
                  <a:pt x="230023" y="175855"/>
                  <a:pt x="228567" y="175855"/>
                </a:cubicBezTo>
                <a:cubicBezTo>
                  <a:pt x="227476" y="175855"/>
                  <a:pt x="226385" y="175497"/>
                  <a:pt x="225657" y="174424"/>
                </a:cubicBezTo>
                <a:cubicBezTo>
                  <a:pt x="223838" y="172992"/>
                  <a:pt x="223838" y="170129"/>
                  <a:pt x="225657" y="168697"/>
                </a:cubicBezTo>
                <a:cubicBezTo>
                  <a:pt x="248940" y="145433"/>
                  <a:pt x="248940" y="108568"/>
                  <a:pt x="225657" y="85662"/>
                </a:cubicBezTo>
                <a:cubicBezTo>
                  <a:pt x="223838" y="83872"/>
                  <a:pt x="223838" y="81009"/>
                  <a:pt x="225657" y="79219"/>
                </a:cubicBezTo>
                <a:close/>
                <a:moveTo>
                  <a:pt x="136375" y="79219"/>
                </a:moveTo>
                <a:cubicBezTo>
                  <a:pt x="138213" y="77788"/>
                  <a:pt x="140787" y="77788"/>
                  <a:pt x="142625" y="79219"/>
                </a:cubicBezTo>
                <a:cubicBezTo>
                  <a:pt x="144095" y="81009"/>
                  <a:pt x="144095" y="83872"/>
                  <a:pt x="142625" y="85662"/>
                </a:cubicBezTo>
                <a:cubicBezTo>
                  <a:pt x="119096" y="108568"/>
                  <a:pt x="119096" y="145433"/>
                  <a:pt x="142625" y="168697"/>
                </a:cubicBezTo>
                <a:cubicBezTo>
                  <a:pt x="144095" y="170129"/>
                  <a:pt x="144095" y="172992"/>
                  <a:pt x="142625" y="174424"/>
                </a:cubicBezTo>
                <a:cubicBezTo>
                  <a:pt x="141890" y="175497"/>
                  <a:pt x="140419" y="175855"/>
                  <a:pt x="139316" y="175855"/>
                </a:cubicBezTo>
                <a:cubicBezTo>
                  <a:pt x="138213" y="175855"/>
                  <a:pt x="137478" y="175497"/>
                  <a:pt x="136375" y="174424"/>
                </a:cubicBezTo>
                <a:cubicBezTo>
                  <a:pt x="109538" y="148296"/>
                  <a:pt x="109538" y="105705"/>
                  <a:pt x="136375" y="79219"/>
                </a:cubicBezTo>
                <a:close/>
                <a:moveTo>
                  <a:pt x="183356" y="76200"/>
                </a:moveTo>
                <a:cubicBezTo>
                  <a:pt x="185890" y="76200"/>
                  <a:pt x="187699" y="78361"/>
                  <a:pt x="187699" y="80523"/>
                </a:cubicBezTo>
                <a:lnTo>
                  <a:pt x="187699" y="86648"/>
                </a:lnTo>
                <a:cubicBezTo>
                  <a:pt x="196022" y="88089"/>
                  <a:pt x="202897" y="93133"/>
                  <a:pt x="206154" y="100699"/>
                </a:cubicBezTo>
                <a:cubicBezTo>
                  <a:pt x="206877" y="102861"/>
                  <a:pt x="205792" y="105383"/>
                  <a:pt x="203621" y="106103"/>
                </a:cubicBezTo>
                <a:cubicBezTo>
                  <a:pt x="201450" y="107184"/>
                  <a:pt x="198916" y="106103"/>
                  <a:pt x="197831" y="103942"/>
                </a:cubicBezTo>
                <a:cubicBezTo>
                  <a:pt x="195660" y="98537"/>
                  <a:pt x="189870" y="94935"/>
                  <a:pt x="183356" y="94935"/>
                </a:cubicBezTo>
                <a:cubicBezTo>
                  <a:pt x="174672" y="94935"/>
                  <a:pt x="167435" y="101059"/>
                  <a:pt x="167435" y="108625"/>
                </a:cubicBezTo>
                <a:cubicBezTo>
                  <a:pt x="167435" y="115110"/>
                  <a:pt x="170330" y="122317"/>
                  <a:pt x="183356" y="122317"/>
                </a:cubicBezTo>
                <a:cubicBezTo>
                  <a:pt x="201450" y="122317"/>
                  <a:pt x="207601" y="134206"/>
                  <a:pt x="207601" y="145014"/>
                </a:cubicBezTo>
                <a:cubicBezTo>
                  <a:pt x="207601" y="155823"/>
                  <a:pt x="198916" y="165190"/>
                  <a:pt x="187699" y="166992"/>
                </a:cubicBezTo>
                <a:lnTo>
                  <a:pt x="187699" y="173117"/>
                </a:lnTo>
                <a:cubicBezTo>
                  <a:pt x="187699" y="175278"/>
                  <a:pt x="185890" y="177440"/>
                  <a:pt x="183356" y="177440"/>
                </a:cubicBezTo>
                <a:cubicBezTo>
                  <a:pt x="180823" y="177440"/>
                  <a:pt x="179014" y="175278"/>
                  <a:pt x="179014" y="173117"/>
                </a:cubicBezTo>
                <a:lnTo>
                  <a:pt x="179014" y="166992"/>
                </a:lnTo>
                <a:cubicBezTo>
                  <a:pt x="170691" y="165551"/>
                  <a:pt x="163816" y="160507"/>
                  <a:pt x="160921" y="153301"/>
                </a:cubicBezTo>
                <a:cubicBezTo>
                  <a:pt x="159836" y="150779"/>
                  <a:pt x="160921" y="148257"/>
                  <a:pt x="162730" y="147536"/>
                </a:cubicBezTo>
                <a:cubicBezTo>
                  <a:pt x="165263" y="146816"/>
                  <a:pt x="167797" y="147536"/>
                  <a:pt x="168520" y="149698"/>
                </a:cubicBezTo>
                <a:cubicBezTo>
                  <a:pt x="171053" y="155102"/>
                  <a:pt x="176843" y="158705"/>
                  <a:pt x="183356" y="158705"/>
                </a:cubicBezTo>
                <a:cubicBezTo>
                  <a:pt x="192041" y="158705"/>
                  <a:pt x="198916" y="152580"/>
                  <a:pt x="198916" y="145014"/>
                </a:cubicBezTo>
                <a:cubicBezTo>
                  <a:pt x="198916" y="138890"/>
                  <a:pt x="196383" y="130963"/>
                  <a:pt x="183356" y="130963"/>
                </a:cubicBezTo>
                <a:cubicBezTo>
                  <a:pt x="165625" y="130963"/>
                  <a:pt x="158750" y="119434"/>
                  <a:pt x="158750" y="108625"/>
                </a:cubicBezTo>
                <a:cubicBezTo>
                  <a:pt x="158750" y="97817"/>
                  <a:pt x="167435" y="88810"/>
                  <a:pt x="179014" y="86648"/>
                </a:cubicBezTo>
                <a:lnTo>
                  <a:pt x="179014" y="80523"/>
                </a:lnTo>
                <a:cubicBezTo>
                  <a:pt x="179014" y="78361"/>
                  <a:pt x="180823" y="76200"/>
                  <a:pt x="183356" y="76200"/>
                </a:cubicBezTo>
                <a:close/>
                <a:moveTo>
                  <a:pt x="183452" y="44570"/>
                </a:moveTo>
                <a:cubicBezTo>
                  <a:pt x="138040" y="44570"/>
                  <a:pt x="100917" y="81591"/>
                  <a:pt x="100917" y="126880"/>
                </a:cubicBezTo>
                <a:lnTo>
                  <a:pt x="100917" y="227163"/>
                </a:lnTo>
                <a:lnTo>
                  <a:pt x="132994" y="195892"/>
                </a:lnTo>
                <a:cubicBezTo>
                  <a:pt x="134075" y="194454"/>
                  <a:pt x="136598" y="194095"/>
                  <a:pt x="138400" y="195173"/>
                </a:cubicBezTo>
                <a:cubicBezTo>
                  <a:pt x="151736" y="204159"/>
                  <a:pt x="167234" y="208831"/>
                  <a:pt x="183452" y="208831"/>
                </a:cubicBezTo>
                <a:cubicBezTo>
                  <a:pt x="228865" y="208831"/>
                  <a:pt x="265628" y="172169"/>
                  <a:pt x="265628" y="126880"/>
                </a:cubicBezTo>
                <a:cubicBezTo>
                  <a:pt x="265628" y="81591"/>
                  <a:pt x="228865" y="44570"/>
                  <a:pt x="183452" y="44570"/>
                </a:cubicBezTo>
                <a:close/>
                <a:moveTo>
                  <a:pt x="148432" y="22225"/>
                </a:moveTo>
                <a:cubicBezTo>
                  <a:pt x="150416" y="22225"/>
                  <a:pt x="152069" y="24130"/>
                  <a:pt x="152069" y="26797"/>
                </a:cubicBezTo>
                <a:cubicBezTo>
                  <a:pt x="152069" y="29083"/>
                  <a:pt x="150416" y="31369"/>
                  <a:pt x="148432" y="31369"/>
                </a:cubicBezTo>
                <a:cubicBezTo>
                  <a:pt x="146117" y="31369"/>
                  <a:pt x="144463" y="29083"/>
                  <a:pt x="144463" y="26797"/>
                </a:cubicBezTo>
                <a:cubicBezTo>
                  <a:pt x="144463" y="24130"/>
                  <a:pt x="146117" y="22225"/>
                  <a:pt x="148432" y="22225"/>
                </a:cubicBezTo>
                <a:close/>
                <a:moveTo>
                  <a:pt x="88449" y="22225"/>
                </a:moveTo>
                <a:lnTo>
                  <a:pt x="128680" y="22225"/>
                </a:lnTo>
                <a:cubicBezTo>
                  <a:pt x="130836" y="22225"/>
                  <a:pt x="132991" y="24130"/>
                  <a:pt x="132991" y="26797"/>
                </a:cubicBezTo>
                <a:cubicBezTo>
                  <a:pt x="132991" y="29083"/>
                  <a:pt x="130836" y="31369"/>
                  <a:pt x="128680" y="31369"/>
                </a:cubicBezTo>
                <a:lnTo>
                  <a:pt x="88449" y="31369"/>
                </a:lnTo>
                <a:cubicBezTo>
                  <a:pt x="85934" y="31369"/>
                  <a:pt x="84138" y="29083"/>
                  <a:pt x="84138" y="26797"/>
                </a:cubicBezTo>
                <a:cubicBezTo>
                  <a:pt x="84138" y="24130"/>
                  <a:pt x="85934" y="22225"/>
                  <a:pt x="88449" y="22225"/>
                </a:cubicBezTo>
                <a:close/>
                <a:moveTo>
                  <a:pt x="27752" y="8986"/>
                </a:moveTo>
                <a:cubicBezTo>
                  <a:pt x="17300" y="8986"/>
                  <a:pt x="8650" y="17253"/>
                  <a:pt x="8650" y="27676"/>
                </a:cubicBezTo>
                <a:lnTo>
                  <a:pt x="8650" y="233273"/>
                </a:lnTo>
                <a:lnTo>
                  <a:pt x="92627" y="233273"/>
                </a:lnTo>
                <a:lnTo>
                  <a:pt x="92627" y="126880"/>
                </a:lnTo>
                <a:cubicBezTo>
                  <a:pt x="92627" y="76919"/>
                  <a:pt x="133354" y="35943"/>
                  <a:pt x="183452" y="35943"/>
                </a:cubicBezTo>
                <a:cubicBezTo>
                  <a:pt x="191742" y="35943"/>
                  <a:pt x="200032" y="37381"/>
                  <a:pt x="207961" y="39537"/>
                </a:cubicBezTo>
                <a:lnTo>
                  <a:pt x="207961" y="27676"/>
                </a:lnTo>
                <a:cubicBezTo>
                  <a:pt x="207961" y="17253"/>
                  <a:pt x="199311" y="8986"/>
                  <a:pt x="189219" y="8986"/>
                </a:cubicBezTo>
                <a:lnTo>
                  <a:pt x="27752" y="8986"/>
                </a:lnTo>
                <a:close/>
                <a:moveTo>
                  <a:pt x="27752" y="0"/>
                </a:moveTo>
                <a:lnTo>
                  <a:pt x="189219" y="0"/>
                </a:lnTo>
                <a:cubicBezTo>
                  <a:pt x="204357" y="0"/>
                  <a:pt x="216611" y="12580"/>
                  <a:pt x="216611" y="27676"/>
                </a:cubicBezTo>
                <a:lnTo>
                  <a:pt x="216611" y="42413"/>
                </a:lnTo>
                <a:cubicBezTo>
                  <a:pt x="250490" y="55712"/>
                  <a:pt x="274278" y="88421"/>
                  <a:pt x="274278" y="126880"/>
                </a:cubicBezTo>
                <a:cubicBezTo>
                  <a:pt x="274278" y="164980"/>
                  <a:pt x="250490" y="197689"/>
                  <a:pt x="216611" y="210988"/>
                </a:cubicBezTo>
                <a:lnTo>
                  <a:pt x="216611" y="259512"/>
                </a:lnTo>
                <a:cubicBezTo>
                  <a:pt x="216611" y="273889"/>
                  <a:pt x="205077" y="285391"/>
                  <a:pt x="190661" y="285391"/>
                </a:cubicBezTo>
                <a:lnTo>
                  <a:pt x="25950" y="285391"/>
                </a:lnTo>
                <a:cubicBezTo>
                  <a:pt x="11894" y="285391"/>
                  <a:pt x="0" y="273889"/>
                  <a:pt x="0" y="259512"/>
                </a:cubicBezTo>
                <a:lnTo>
                  <a:pt x="0" y="27676"/>
                </a:lnTo>
                <a:cubicBezTo>
                  <a:pt x="0" y="12580"/>
                  <a:pt x="12254" y="0"/>
                  <a:pt x="277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675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C16B171C-846A-4D9D-8229-42328C12019B}"/>
              </a:ext>
            </a:extLst>
          </p:cNvPr>
          <p:cNvGrpSpPr/>
          <p:nvPr/>
        </p:nvGrpSpPr>
        <p:grpSpPr>
          <a:xfrm rot="19678028">
            <a:off x="5701132" y="1308464"/>
            <a:ext cx="969403" cy="1487710"/>
            <a:chOff x="8294643" y="1536949"/>
            <a:chExt cx="1292537" cy="198361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7247FEB-D0CD-7141-ADFC-71D0134E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43" y="1536949"/>
              <a:ext cx="1292537" cy="1983613"/>
            </a:xfrm>
            <a:custGeom>
              <a:avLst/>
              <a:gdLst>
                <a:gd name="T0" fmla="*/ 150 w 773"/>
                <a:gd name="T1" fmla="*/ 1187 h 1187"/>
                <a:gd name="T2" fmla="*/ 150 w 773"/>
                <a:gd name="T3" fmla="*/ 409 h 1187"/>
                <a:gd name="T4" fmla="*/ 0 w 773"/>
                <a:gd name="T5" fmla="*/ 484 h 1187"/>
                <a:gd name="T6" fmla="*/ 0 w 773"/>
                <a:gd name="T7" fmla="*/ 193 h 1187"/>
                <a:gd name="T8" fmla="*/ 387 w 773"/>
                <a:gd name="T9" fmla="*/ 0 h 1187"/>
                <a:gd name="T10" fmla="*/ 773 w 773"/>
                <a:gd name="T11" fmla="*/ 193 h 1187"/>
                <a:gd name="T12" fmla="*/ 773 w 773"/>
                <a:gd name="T13" fmla="*/ 484 h 1187"/>
                <a:gd name="T14" fmla="*/ 623 w 773"/>
                <a:gd name="T15" fmla="*/ 409 h 1187"/>
                <a:gd name="T16" fmla="*/ 623 w 773"/>
                <a:gd name="T17" fmla="*/ 1187 h 1187"/>
                <a:gd name="T18" fmla="*/ 387 w 773"/>
                <a:gd name="T19" fmla="*/ 1104 h 1187"/>
                <a:gd name="T20" fmla="*/ 150 w 773"/>
                <a:gd name="T21" fmla="*/ 1187 h 1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3" h="1187">
                  <a:moveTo>
                    <a:pt x="150" y="1187"/>
                  </a:moveTo>
                  <a:cubicBezTo>
                    <a:pt x="150" y="409"/>
                    <a:pt x="150" y="409"/>
                    <a:pt x="150" y="409"/>
                  </a:cubicBezTo>
                  <a:cubicBezTo>
                    <a:pt x="0" y="484"/>
                    <a:pt x="0" y="484"/>
                    <a:pt x="0" y="484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387" y="0"/>
                    <a:pt x="387" y="0"/>
                    <a:pt x="387" y="0"/>
                  </a:cubicBezTo>
                  <a:cubicBezTo>
                    <a:pt x="773" y="193"/>
                    <a:pt x="773" y="193"/>
                    <a:pt x="773" y="193"/>
                  </a:cubicBezTo>
                  <a:cubicBezTo>
                    <a:pt x="773" y="484"/>
                    <a:pt x="773" y="484"/>
                    <a:pt x="773" y="484"/>
                  </a:cubicBezTo>
                  <a:cubicBezTo>
                    <a:pt x="623" y="409"/>
                    <a:pt x="623" y="409"/>
                    <a:pt x="623" y="409"/>
                  </a:cubicBezTo>
                  <a:cubicBezTo>
                    <a:pt x="623" y="1187"/>
                    <a:pt x="623" y="1187"/>
                    <a:pt x="623" y="1187"/>
                  </a:cubicBezTo>
                  <a:cubicBezTo>
                    <a:pt x="559" y="1135"/>
                    <a:pt x="476" y="1104"/>
                    <a:pt x="387" y="1104"/>
                  </a:cubicBezTo>
                  <a:cubicBezTo>
                    <a:pt x="297" y="1104"/>
                    <a:pt x="215" y="1135"/>
                    <a:pt x="150" y="11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53" name="Graphic 52" descr="List with solid fill">
              <a:extLst>
                <a:ext uri="{FF2B5EF4-FFF2-40B4-BE49-F238E27FC236}">
                  <a16:creationId xmlns:a16="http://schemas.microsoft.com/office/drawing/2014/main" id="{B3A55A9E-ECC9-429C-B177-E6140E2C9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612343" y="1827007"/>
              <a:ext cx="685962" cy="521807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E7949F0-FFCC-4B55-AD3D-8C5E4B83CDA8}"/>
              </a:ext>
            </a:extLst>
          </p:cNvPr>
          <p:cNvGrpSpPr/>
          <p:nvPr/>
        </p:nvGrpSpPr>
        <p:grpSpPr>
          <a:xfrm rot="19678028">
            <a:off x="6790369" y="1694783"/>
            <a:ext cx="1487710" cy="969403"/>
            <a:chOff x="9383292" y="2979818"/>
            <a:chExt cx="1983613" cy="1292537"/>
          </a:xfrm>
          <a:solidFill>
            <a:schemeClr val="accent5">
              <a:lumMod val="50000"/>
            </a:schemeClr>
          </a:solidFill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4C078D3B-C32A-4848-A33F-ACEDE9F09E69}"/>
                </a:ext>
              </a:extLst>
            </p:cNvPr>
            <p:cNvSpPr>
              <a:spLocks/>
            </p:cNvSpPr>
            <p:nvPr/>
          </p:nvSpPr>
          <p:spPr bwMode="auto">
            <a:xfrm rot="20658426">
              <a:off x="9383292" y="2979818"/>
              <a:ext cx="1983613" cy="1292537"/>
            </a:xfrm>
            <a:custGeom>
              <a:avLst/>
              <a:gdLst>
                <a:gd name="T0" fmla="*/ 0 w 1187"/>
                <a:gd name="T1" fmla="*/ 623 h 773"/>
                <a:gd name="T2" fmla="*/ 778 w 1187"/>
                <a:gd name="T3" fmla="*/ 623 h 773"/>
                <a:gd name="T4" fmla="*/ 703 w 1187"/>
                <a:gd name="T5" fmla="*/ 773 h 773"/>
                <a:gd name="T6" fmla="*/ 994 w 1187"/>
                <a:gd name="T7" fmla="*/ 773 h 773"/>
                <a:gd name="T8" fmla="*/ 1187 w 1187"/>
                <a:gd name="T9" fmla="*/ 387 h 773"/>
                <a:gd name="T10" fmla="*/ 994 w 1187"/>
                <a:gd name="T11" fmla="*/ 0 h 773"/>
                <a:gd name="T12" fmla="*/ 703 w 1187"/>
                <a:gd name="T13" fmla="*/ 0 h 773"/>
                <a:gd name="T14" fmla="*/ 778 w 1187"/>
                <a:gd name="T15" fmla="*/ 150 h 773"/>
                <a:gd name="T16" fmla="*/ 0 w 1187"/>
                <a:gd name="T17" fmla="*/ 150 h 773"/>
                <a:gd name="T18" fmla="*/ 83 w 1187"/>
                <a:gd name="T19" fmla="*/ 387 h 773"/>
                <a:gd name="T20" fmla="*/ 0 w 1187"/>
                <a:gd name="T21" fmla="*/ 62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7" h="773">
                  <a:moveTo>
                    <a:pt x="0" y="623"/>
                  </a:moveTo>
                  <a:cubicBezTo>
                    <a:pt x="778" y="623"/>
                    <a:pt x="778" y="623"/>
                    <a:pt x="778" y="623"/>
                  </a:cubicBezTo>
                  <a:cubicBezTo>
                    <a:pt x="703" y="773"/>
                    <a:pt x="703" y="773"/>
                    <a:pt x="703" y="773"/>
                  </a:cubicBezTo>
                  <a:cubicBezTo>
                    <a:pt x="994" y="773"/>
                    <a:pt x="994" y="773"/>
                    <a:pt x="994" y="773"/>
                  </a:cubicBezTo>
                  <a:cubicBezTo>
                    <a:pt x="1187" y="387"/>
                    <a:pt x="1187" y="387"/>
                    <a:pt x="1187" y="387"/>
                  </a:cubicBezTo>
                  <a:cubicBezTo>
                    <a:pt x="994" y="0"/>
                    <a:pt x="994" y="0"/>
                    <a:pt x="994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78" y="150"/>
                    <a:pt x="778" y="150"/>
                    <a:pt x="778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52" y="215"/>
                    <a:pt x="83" y="297"/>
                    <a:pt x="83" y="387"/>
                  </a:cubicBezTo>
                  <a:cubicBezTo>
                    <a:pt x="83" y="476"/>
                    <a:pt x="52" y="558"/>
                    <a:pt x="0" y="6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56" name="Graphic 55" descr="Puzzle pieces with solid fill">
              <a:extLst>
                <a:ext uri="{FF2B5EF4-FFF2-40B4-BE49-F238E27FC236}">
                  <a16:creationId xmlns:a16="http://schemas.microsoft.com/office/drawing/2014/main" id="{B1434BC0-CD0B-43CD-B099-3060AA38B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454612" y="3177916"/>
              <a:ext cx="661582" cy="66158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4C6C30-7650-4A15-BD59-502766794910}"/>
              </a:ext>
            </a:extLst>
          </p:cNvPr>
          <p:cNvGrpSpPr/>
          <p:nvPr/>
        </p:nvGrpSpPr>
        <p:grpSpPr>
          <a:xfrm rot="19678028">
            <a:off x="5732074" y="3563333"/>
            <a:ext cx="1487710" cy="969403"/>
            <a:chOff x="6865622" y="4343453"/>
            <a:chExt cx="1983613" cy="1292537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DE8A6B9-F594-8148-BA81-DFAEDE73D3F1}"/>
                </a:ext>
              </a:extLst>
            </p:cNvPr>
            <p:cNvSpPr>
              <a:spLocks/>
            </p:cNvSpPr>
            <p:nvPr/>
          </p:nvSpPr>
          <p:spPr bwMode="auto">
            <a:xfrm rot="19005877">
              <a:off x="6865622" y="4343453"/>
              <a:ext cx="1983613" cy="1292537"/>
            </a:xfrm>
            <a:custGeom>
              <a:avLst/>
              <a:gdLst>
                <a:gd name="T0" fmla="*/ 1187 w 1187"/>
                <a:gd name="T1" fmla="*/ 623 h 773"/>
                <a:gd name="T2" fmla="*/ 409 w 1187"/>
                <a:gd name="T3" fmla="*/ 623 h 773"/>
                <a:gd name="T4" fmla="*/ 484 w 1187"/>
                <a:gd name="T5" fmla="*/ 773 h 773"/>
                <a:gd name="T6" fmla="*/ 194 w 1187"/>
                <a:gd name="T7" fmla="*/ 773 h 773"/>
                <a:gd name="T8" fmla="*/ 0 w 1187"/>
                <a:gd name="T9" fmla="*/ 387 h 773"/>
                <a:gd name="T10" fmla="*/ 194 w 1187"/>
                <a:gd name="T11" fmla="*/ 0 h 773"/>
                <a:gd name="T12" fmla="*/ 484 w 1187"/>
                <a:gd name="T13" fmla="*/ 0 h 773"/>
                <a:gd name="T14" fmla="*/ 409 w 1187"/>
                <a:gd name="T15" fmla="*/ 150 h 773"/>
                <a:gd name="T16" fmla="*/ 1187 w 1187"/>
                <a:gd name="T17" fmla="*/ 150 h 773"/>
                <a:gd name="T18" fmla="*/ 1104 w 1187"/>
                <a:gd name="T19" fmla="*/ 387 h 773"/>
                <a:gd name="T20" fmla="*/ 1187 w 1187"/>
                <a:gd name="T21" fmla="*/ 62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7" h="773">
                  <a:moveTo>
                    <a:pt x="1187" y="623"/>
                  </a:moveTo>
                  <a:cubicBezTo>
                    <a:pt x="409" y="623"/>
                    <a:pt x="409" y="623"/>
                    <a:pt x="409" y="623"/>
                  </a:cubicBezTo>
                  <a:cubicBezTo>
                    <a:pt x="484" y="773"/>
                    <a:pt x="484" y="773"/>
                    <a:pt x="484" y="773"/>
                  </a:cubicBezTo>
                  <a:cubicBezTo>
                    <a:pt x="194" y="773"/>
                    <a:pt x="194" y="773"/>
                    <a:pt x="194" y="773"/>
                  </a:cubicBezTo>
                  <a:cubicBezTo>
                    <a:pt x="0" y="387"/>
                    <a:pt x="0" y="387"/>
                    <a:pt x="0" y="387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484" y="0"/>
                    <a:pt x="484" y="0"/>
                    <a:pt x="484" y="0"/>
                  </a:cubicBezTo>
                  <a:cubicBezTo>
                    <a:pt x="409" y="150"/>
                    <a:pt x="409" y="150"/>
                    <a:pt x="409" y="150"/>
                  </a:cubicBezTo>
                  <a:cubicBezTo>
                    <a:pt x="1187" y="150"/>
                    <a:pt x="1187" y="150"/>
                    <a:pt x="1187" y="150"/>
                  </a:cubicBezTo>
                  <a:cubicBezTo>
                    <a:pt x="1135" y="215"/>
                    <a:pt x="1104" y="297"/>
                    <a:pt x="1104" y="387"/>
                  </a:cubicBezTo>
                  <a:cubicBezTo>
                    <a:pt x="1104" y="476"/>
                    <a:pt x="1135" y="558"/>
                    <a:pt x="1187" y="6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62" name="Graphic 61" descr="Laptop with solid fill">
              <a:extLst>
                <a:ext uri="{FF2B5EF4-FFF2-40B4-BE49-F238E27FC236}">
                  <a16:creationId xmlns:a16="http://schemas.microsoft.com/office/drawing/2014/main" id="{731031A7-5BA5-4201-83FB-CADE777F0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921972">
              <a:off x="7309502" y="4912921"/>
              <a:ext cx="611707" cy="611707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989A9D0-D99C-42AA-9155-D16463A9409E}"/>
              </a:ext>
            </a:extLst>
          </p:cNvPr>
          <p:cNvGrpSpPr/>
          <p:nvPr/>
        </p:nvGrpSpPr>
        <p:grpSpPr>
          <a:xfrm rot="19678028">
            <a:off x="4963107" y="2787341"/>
            <a:ext cx="1487710" cy="969403"/>
            <a:chOff x="6545227" y="2922511"/>
            <a:chExt cx="1983613" cy="129253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37525DBB-0E38-475B-8082-2BA1C5457DA3}"/>
                </a:ext>
              </a:extLst>
            </p:cNvPr>
            <p:cNvSpPr>
              <a:spLocks/>
            </p:cNvSpPr>
            <p:nvPr/>
          </p:nvSpPr>
          <p:spPr bwMode="auto">
            <a:xfrm rot="1051846">
              <a:off x="6545227" y="2922511"/>
              <a:ext cx="1983613" cy="1292537"/>
            </a:xfrm>
            <a:custGeom>
              <a:avLst/>
              <a:gdLst>
                <a:gd name="T0" fmla="*/ 1187 w 1187"/>
                <a:gd name="T1" fmla="*/ 623 h 773"/>
                <a:gd name="T2" fmla="*/ 409 w 1187"/>
                <a:gd name="T3" fmla="*/ 623 h 773"/>
                <a:gd name="T4" fmla="*/ 484 w 1187"/>
                <a:gd name="T5" fmla="*/ 773 h 773"/>
                <a:gd name="T6" fmla="*/ 194 w 1187"/>
                <a:gd name="T7" fmla="*/ 773 h 773"/>
                <a:gd name="T8" fmla="*/ 0 w 1187"/>
                <a:gd name="T9" fmla="*/ 387 h 773"/>
                <a:gd name="T10" fmla="*/ 194 w 1187"/>
                <a:gd name="T11" fmla="*/ 0 h 773"/>
                <a:gd name="T12" fmla="*/ 484 w 1187"/>
                <a:gd name="T13" fmla="*/ 0 h 773"/>
                <a:gd name="T14" fmla="*/ 409 w 1187"/>
                <a:gd name="T15" fmla="*/ 150 h 773"/>
                <a:gd name="T16" fmla="*/ 1187 w 1187"/>
                <a:gd name="T17" fmla="*/ 150 h 773"/>
                <a:gd name="T18" fmla="*/ 1104 w 1187"/>
                <a:gd name="T19" fmla="*/ 387 h 773"/>
                <a:gd name="T20" fmla="*/ 1187 w 1187"/>
                <a:gd name="T21" fmla="*/ 62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7" h="773">
                  <a:moveTo>
                    <a:pt x="1187" y="623"/>
                  </a:moveTo>
                  <a:cubicBezTo>
                    <a:pt x="409" y="623"/>
                    <a:pt x="409" y="623"/>
                    <a:pt x="409" y="623"/>
                  </a:cubicBezTo>
                  <a:cubicBezTo>
                    <a:pt x="484" y="773"/>
                    <a:pt x="484" y="773"/>
                    <a:pt x="484" y="773"/>
                  </a:cubicBezTo>
                  <a:cubicBezTo>
                    <a:pt x="194" y="773"/>
                    <a:pt x="194" y="773"/>
                    <a:pt x="194" y="773"/>
                  </a:cubicBezTo>
                  <a:cubicBezTo>
                    <a:pt x="0" y="387"/>
                    <a:pt x="0" y="387"/>
                    <a:pt x="0" y="387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484" y="0"/>
                    <a:pt x="484" y="0"/>
                    <a:pt x="484" y="0"/>
                  </a:cubicBezTo>
                  <a:cubicBezTo>
                    <a:pt x="409" y="150"/>
                    <a:pt x="409" y="150"/>
                    <a:pt x="409" y="150"/>
                  </a:cubicBezTo>
                  <a:cubicBezTo>
                    <a:pt x="1187" y="150"/>
                    <a:pt x="1187" y="150"/>
                    <a:pt x="1187" y="150"/>
                  </a:cubicBezTo>
                  <a:cubicBezTo>
                    <a:pt x="1135" y="215"/>
                    <a:pt x="1104" y="297"/>
                    <a:pt x="1104" y="387"/>
                  </a:cubicBezTo>
                  <a:cubicBezTo>
                    <a:pt x="1104" y="476"/>
                    <a:pt x="1135" y="558"/>
                    <a:pt x="1187" y="62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67" name="Graphic 66" descr="Research with solid fill">
              <a:extLst>
                <a:ext uri="{FF2B5EF4-FFF2-40B4-BE49-F238E27FC236}">
                  <a16:creationId xmlns:a16="http://schemas.microsoft.com/office/drawing/2014/main" id="{B6B50D0E-33BE-4C21-905D-FA7B618F1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806160" y="3116405"/>
              <a:ext cx="691737" cy="691737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FADD55C-43AB-4499-8921-E883E076707C}"/>
              </a:ext>
            </a:extLst>
          </p:cNvPr>
          <p:cNvGrpSpPr/>
          <p:nvPr/>
        </p:nvGrpSpPr>
        <p:grpSpPr>
          <a:xfrm rot="19678028">
            <a:off x="7207350" y="2818894"/>
            <a:ext cx="969403" cy="1365788"/>
            <a:chOff x="8972083" y="4321812"/>
            <a:chExt cx="1292537" cy="1821050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A5EB6BE5-1496-4D92-A7B1-4E8A56A7220E}"/>
                </a:ext>
              </a:extLst>
            </p:cNvPr>
            <p:cNvSpPr>
              <a:spLocks/>
            </p:cNvSpPr>
            <p:nvPr/>
          </p:nvSpPr>
          <p:spPr bwMode="auto">
            <a:xfrm rot="3750049">
              <a:off x="8707827" y="4586068"/>
              <a:ext cx="1821050" cy="1292537"/>
            </a:xfrm>
            <a:custGeom>
              <a:avLst/>
              <a:gdLst>
                <a:gd name="T0" fmla="*/ 0 w 1187"/>
                <a:gd name="T1" fmla="*/ 623 h 773"/>
                <a:gd name="T2" fmla="*/ 778 w 1187"/>
                <a:gd name="T3" fmla="*/ 623 h 773"/>
                <a:gd name="T4" fmla="*/ 703 w 1187"/>
                <a:gd name="T5" fmla="*/ 773 h 773"/>
                <a:gd name="T6" fmla="*/ 994 w 1187"/>
                <a:gd name="T7" fmla="*/ 773 h 773"/>
                <a:gd name="T8" fmla="*/ 1187 w 1187"/>
                <a:gd name="T9" fmla="*/ 387 h 773"/>
                <a:gd name="T10" fmla="*/ 994 w 1187"/>
                <a:gd name="T11" fmla="*/ 0 h 773"/>
                <a:gd name="T12" fmla="*/ 703 w 1187"/>
                <a:gd name="T13" fmla="*/ 0 h 773"/>
                <a:gd name="T14" fmla="*/ 778 w 1187"/>
                <a:gd name="T15" fmla="*/ 150 h 773"/>
                <a:gd name="T16" fmla="*/ 0 w 1187"/>
                <a:gd name="T17" fmla="*/ 150 h 773"/>
                <a:gd name="T18" fmla="*/ 83 w 1187"/>
                <a:gd name="T19" fmla="*/ 387 h 773"/>
                <a:gd name="T20" fmla="*/ 0 w 1187"/>
                <a:gd name="T21" fmla="*/ 62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7" h="773">
                  <a:moveTo>
                    <a:pt x="0" y="623"/>
                  </a:moveTo>
                  <a:cubicBezTo>
                    <a:pt x="778" y="623"/>
                    <a:pt x="778" y="623"/>
                    <a:pt x="778" y="623"/>
                  </a:cubicBezTo>
                  <a:cubicBezTo>
                    <a:pt x="703" y="773"/>
                    <a:pt x="703" y="773"/>
                    <a:pt x="703" y="773"/>
                  </a:cubicBezTo>
                  <a:cubicBezTo>
                    <a:pt x="994" y="773"/>
                    <a:pt x="994" y="773"/>
                    <a:pt x="994" y="773"/>
                  </a:cubicBezTo>
                  <a:cubicBezTo>
                    <a:pt x="1187" y="387"/>
                    <a:pt x="1187" y="387"/>
                    <a:pt x="1187" y="387"/>
                  </a:cubicBezTo>
                  <a:cubicBezTo>
                    <a:pt x="994" y="0"/>
                    <a:pt x="994" y="0"/>
                    <a:pt x="994" y="0"/>
                  </a:cubicBezTo>
                  <a:cubicBezTo>
                    <a:pt x="703" y="0"/>
                    <a:pt x="703" y="0"/>
                    <a:pt x="703" y="0"/>
                  </a:cubicBezTo>
                  <a:cubicBezTo>
                    <a:pt x="778" y="150"/>
                    <a:pt x="778" y="150"/>
                    <a:pt x="778" y="150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52" y="215"/>
                    <a:pt x="83" y="297"/>
                    <a:pt x="83" y="387"/>
                  </a:cubicBezTo>
                  <a:cubicBezTo>
                    <a:pt x="83" y="476"/>
                    <a:pt x="52" y="558"/>
                    <a:pt x="0" y="623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pic>
          <p:nvPicPr>
            <p:cNvPr id="68" name="Graphic 67" descr="Gears with solid fill">
              <a:extLst>
                <a:ext uri="{FF2B5EF4-FFF2-40B4-BE49-F238E27FC236}">
                  <a16:creationId xmlns:a16="http://schemas.microsoft.com/office/drawing/2014/main" id="{20103AB5-DD3C-45F5-9535-A49BF47B1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395177" y="5172978"/>
              <a:ext cx="639741" cy="639741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8B9DDDF-DBAE-4D9E-981D-8CBD3DFD3B04}"/>
              </a:ext>
            </a:extLst>
          </p:cNvPr>
          <p:cNvGrpSpPr/>
          <p:nvPr/>
        </p:nvGrpSpPr>
        <p:grpSpPr>
          <a:xfrm rot="19678028">
            <a:off x="6037290" y="2240799"/>
            <a:ext cx="1485125" cy="1483832"/>
            <a:chOff x="7964280" y="3011279"/>
            <a:chExt cx="1980166" cy="1978443"/>
          </a:xfrm>
        </p:grpSpPr>
        <p:sp>
          <p:nvSpPr>
            <p:cNvPr id="13" name="Oval 10">
              <a:extLst>
                <a:ext uri="{FF2B5EF4-FFF2-40B4-BE49-F238E27FC236}">
                  <a16:creationId xmlns:a16="http://schemas.microsoft.com/office/drawing/2014/main" id="{E63A9A2D-F0E4-4E47-AC70-AB386CCB5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1020" y="3368019"/>
              <a:ext cx="1264962" cy="126496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75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64A1443-3AB5-49B1-A1B6-1B45B1038087}"/>
                </a:ext>
              </a:extLst>
            </p:cNvPr>
            <p:cNvSpPr txBox="1"/>
            <p:nvPr/>
          </p:nvSpPr>
          <p:spPr>
            <a:xfrm rot="1921972">
              <a:off x="8460658" y="3761522"/>
              <a:ext cx="100832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Poppins SemiBold" panose="00000700000000000000" pitchFamily="2" charset="0"/>
                </a:rPr>
                <a:t>PLP</a:t>
              </a: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206FFB49-BC31-964E-AF24-E8755D9AE2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406" y="3116405"/>
              <a:ext cx="1768190" cy="1768190"/>
            </a:xfrm>
            <a:custGeom>
              <a:avLst/>
              <a:gdLst>
                <a:gd name="T0" fmla="*/ 530 w 1059"/>
                <a:gd name="T1" fmla="*/ 970 h 1059"/>
                <a:gd name="T2" fmla="*/ 970 w 1059"/>
                <a:gd name="T3" fmla="*/ 530 h 1059"/>
                <a:gd name="T4" fmla="*/ 530 w 1059"/>
                <a:gd name="T5" fmla="*/ 90 h 1059"/>
                <a:gd name="T6" fmla="*/ 90 w 1059"/>
                <a:gd name="T7" fmla="*/ 530 h 1059"/>
                <a:gd name="T8" fmla="*/ 530 w 1059"/>
                <a:gd name="T9" fmla="*/ 970 h 1059"/>
                <a:gd name="T10" fmla="*/ 530 w 1059"/>
                <a:gd name="T11" fmla="*/ 1059 h 1059"/>
                <a:gd name="T12" fmla="*/ 0 w 1059"/>
                <a:gd name="T13" fmla="*/ 530 h 1059"/>
                <a:gd name="T14" fmla="*/ 530 w 1059"/>
                <a:gd name="T15" fmla="*/ 0 h 1059"/>
                <a:gd name="T16" fmla="*/ 1059 w 1059"/>
                <a:gd name="T17" fmla="*/ 530 h 1059"/>
                <a:gd name="T18" fmla="*/ 530 w 1059"/>
                <a:gd name="T19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9" h="1059">
                  <a:moveTo>
                    <a:pt x="530" y="970"/>
                  </a:moveTo>
                  <a:cubicBezTo>
                    <a:pt x="773" y="970"/>
                    <a:pt x="970" y="773"/>
                    <a:pt x="970" y="530"/>
                  </a:cubicBezTo>
                  <a:cubicBezTo>
                    <a:pt x="970" y="287"/>
                    <a:pt x="773" y="90"/>
                    <a:pt x="530" y="90"/>
                  </a:cubicBezTo>
                  <a:cubicBezTo>
                    <a:pt x="287" y="90"/>
                    <a:pt x="90" y="287"/>
                    <a:pt x="90" y="530"/>
                  </a:cubicBezTo>
                  <a:cubicBezTo>
                    <a:pt x="90" y="773"/>
                    <a:pt x="287" y="970"/>
                    <a:pt x="530" y="970"/>
                  </a:cubicBezTo>
                  <a:close/>
                  <a:moveTo>
                    <a:pt x="530" y="1059"/>
                  </a:moveTo>
                  <a:cubicBezTo>
                    <a:pt x="237" y="1059"/>
                    <a:pt x="0" y="822"/>
                    <a:pt x="0" y="530"/>
                  </a:cubicBezTo>
                  <a:cubicBezTo>
                    <a:pt x="0" y="237"/>
                    <a:pt x="237" y="0"/>
                    <a:pt x="530" y="0"/>
                  </a:cubicBezTo>
                  <a:cubicBezTo>
                    <a:pt x="822" y="0"/>
                    <a:pt x="1059" y="237"/>
                    <a:pt x="1059" y="530"/>
                  </a:cubicBezTo>
                  <a:cubicBezTo>
                    <a:pt x="1059" y="822"/>
                    <a:pt x="822" y="1059"/>
                    <a:pt x="530" y="1059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5414E27D-9F90-8A44-9A10-0A08A7A65B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280" y="3011279"/>
              <a:ext cx="1980166" cy="1978443"/>
            </a:xfrm>
            <a:custGeom>
              <a:avLst/>
              <a:gdLst>
                <a:gd name="T0" fmla="*/ 593 w 1186"/>
                <a:gd name="T1" fmla="*/ 1169 h 1185"/>
                <a:gd name="T2" fmla="*/ 1169 w 1186"/>
                <a:gd name="T3" fmla="*/ 593 h 1185"/>
                <a:gd name="T4" fmla="*/ 593 w 1186"/>
                <a:gd name="T5" fmla="*/ 17 h 1185"/>
                <a:gd name="T6" fmla="*/ 17 w 1186"/>
                <a:gd name="T7" fmla="*/ 593 h 1185"/>
                <a:gd name="T8" fmla="*/ 593 w 1186"/>
                <a:gd name="T9" fmla="*/ 1169 h 1185"/>
                <a:gd name="T10" fmla="*/ 593 w 1186"/>
                <a:gd name="T11" fmla="*/ 1185 h 1185"/>
                <a:gd name="T12" fmla="*/ 0 w 1186"/>
                <a:gd name="T13" fmla="*/ 593 h 1185"/>
                <a:gd name="T14" fmla="*/ 593 w 1186"/>
                <a:gd name="T15" fmla="*/ 0 h 1185"/>
                <a:gd name="T16" fmla="*/ 1186 w 1186"/>
                <a:gd name="T17" fmla="*/ 593 h 1185"/>
                <a:gd name="T18" fmla="*/ 593 w 1186"/>
                <a:gd name="T19" fmla="*/ 1185 h 1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86" h="1185">
                  <a:moveTo>
                    <a:pt x="593" y="1169"/>
                  </a:moveTo>
                  <a:cubicBezTo>
                    <a:pt x="911" y="1169"/>
                    <a:pt x="1169" y="911"/>
                    <a:pt x="1169" y="593"/>
                  </a:cubicBezTo>
                  <a:cubicBezTo>
                    <a:pt x="1169" y="274"/>
                    <a:pt x="911" y="17"/>
                    <a:pt x="593" y="17"/>
                  </a:cubicBezTo>
                  <a:cubicBezTo>
                    <a:pt x="275" y="17"/>
                    <a:pt x="17" y="274"/>
                    <a:pt x="17" y="593"/>
                  </a:cubicBezTo>
                  <a:cubicBezTo>
                    <a:pt x="17" y="911"/>
                    <a:pt x="275" y="1169"/>
                    <a:pt x="593" y="1169"/>
                  </a:cubicBezTo>
                  <a:close/>
                  <a:moveTo>
                    <a:pt x="593" y="1185"/>
                  </a:moveTo>
                  <a:cubicBezTo>
                    <a:pt x="265" y="1185"/>
                    <a:pt x="0" y="920"/>
                    <a:pt x="0" y="593"/>
                  </a:cubicBezTo>
                  <a:cubicBezTo>
                    <a:pt x="0" y="265"/>
                    <a:pt x="265" y="0"/>
                    <a:pt x="593" y="0"/>
                  </a:cubicBezTo>
                  <a:cubicBezTo>
                    <a:pt x="920" y="0"/>
                    <a:pt x="1186" y="265"/>
                    <a:pt x="1186" y="593"/>
                  </a:cubicBezTo>
                  <a:cubicBezTo>
                    <a:pt x="1186" y="920"/>
                    <a:pt x="920" y="1185"/>
                    <a:pt x="593" y="1185"/>
                  </a:cubicBez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2699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84" name="Picture 2">
            <a:extLst>
              <a:ext uri="{FF2B5EF4-FFF2-40B4-BE49-F238E27FC236}">
                <a16:creationId xmlns:a16="http://schemas.microsoft.com/office/drawing/2014/main" id="{141A5D90-203F-4C2F-ACAE-AF16CCD62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Slide Number Placeholder 1">
            <a:extLst>
              <a:ext uri="{FF2B5EF4-FFF2-40B4-BE49-F238E27FC236}">
                <a16:creationId xmlns:a16="http://schemas.microsoft.com/office/drawing/2014/main" id="{0CA9EF5E-9B20-4D1D-80C5-54A5FFBE44B3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z="900"/>
              <a:pPr algn="r"/>
              <a:t>71</a:t>
            </a:fld>
            <a:endParaRPr lang="en" sz="900" dirty="0"/>
          </a:p>
        </p:txBody>
      </p:sp>
    </p:spTree>
    <p:extLst>
      <p:ext uri="{BB962C8B-B14F-4D97-AF65-F5344CB8AC3E}">
        <p14:creationId xmlns:p14="http://schemas.microsoft.com/office/powerpoint/2010/main" val="12297333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BDC6D4-F204-466F-97EA-57326F872202}"/>
              </a:ext>
            </a:extLst>
          </p:cNvPr>
          <p:cNvSpPr txBox="1"/>
          <p:nvPr/>
        </p:nvSpPr>
        <p:spPr>
          <a:xfrm>
            <a:off x="155652" y="261716"/>
            <a:ext cx="883269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Georgia" panose="02040502050405020303" pitchFamily="18" charset="0"/>
                <a:cs typeface="Poppins SemiBold" panose="00000700000000000000" pitchFamily="2" charset="0"/>
              </a:rPr>
              <a:t>Future Plan (Short Term Goal)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35BF00D-6204-4E27-A37C-D16C8BD1D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72</a:t>
            </a:fld>
            <a:endParaRPr lang="en" sz="9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05F6D6-8ED1-4EC6-A628-1E851ED92D95}"/>
              </a:ext>
            </a:extLst>
          </p:cNvPr>
          <p:cNvGrpSpPr/>
          <p:nvPr/>
        </p:nvGrpSpPr>
        <p:grpSpPr>
          <a:xfrm>
            <a:off x="4379119" y="2428876"/>
            <a:ext cx="4367690" cy="2244680"/>
            <a:chOff x="1329689" y="3525707"/>
            <a:chExt cx="5547361" cy="280240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A7F1B9C-D7EB-4171-BB33-DF6FB8B29E5A}"/>
                </a:ext>
              </a:extLst>
            </p:cNvPr>
            <p:cNvSpPr txBox="1"/>
            <p:nvPr/>
          </p:nvSpPr>
          <p:spPr>
            <a:xfrm>
              <a:off x="1329689" y="3525707"/>
              <a:ext cx="5547361" cy="384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7175" indent="-257175">
                <a:buFont typeface="Wingdings" panose="05000000000000000000" pitchFamily="2" charset="2"/>
                <a:buChar char="Ø"/>
              </a:pP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Improving Semantic Code Search with RL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163B94A-5FDB-4198-8E3A-98B7EC8355F1}"/>
                </a:ext>
              </a:extLst>
            </p:cNvPr>
            <p:cNvGrpSpPr/>
            <p:nvPr/>
          </p:nvGrpSpPr>
          <p:grpSpPr>
            <a:xfrm>
              <a:off x="2290593" y="4044209"/>
              <a:ext cx="3805407" cy="2283905"/>
              <a:chOff x="3471693" y="3972733"/>
              <a:chExt cx="4241150" cy="2389492"/>
            </a:xfrm>
          </p:grpSpPr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17B1F1F2-EB82-4485-BAD1-C7D013681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71693" y="3972733"/>
                <a:ext cx="724825" cy="866776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93EFE29F-3C53-4B79-B5EA-00D5B8D6C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0799" y="4082956"/>
                <a:ext cx="952044" cy="557136"/>
              </a:xfrm>
              <a:prstGeom prst="rect">
                <a:avLst/>
              </a:prstGeom>
            </p:spPr>
          </p:pic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FF92199-A87F-4361-BF29-5179184F685D}"/>
                  </a:ext>
                </a:extLst>
              </p:cNvPr>
              <p:cNvCxnSpPr/>
              <p:nvPr/>
            </p:nvCxnSpPr>
            <p:spPr>
              <a:xfrm>
                <a:off x="4356050" y="4393466"/>
                <a:ext cx="621656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62B37D65-BAF2-4DB1-B030-408A7E93D1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96000" y="4393466"/>
                <a:ext cx="400050" cy="160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2F71D62B-ADB1-447B-A0A4-49A6AABC4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4587" y="5353150"/>
                <a:ext cx="911411" cy="100907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60C3DD6-4949-4CD0-BD81-8C49FCE0F0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4587" y="4091100"/>
                <a:ext cx="866775" cy="866775"/>
              </a:xfrm>
              <a:prstGeom prst="rect">
                <a:avLst/>
              </a:prstGeom>
            </p:spPr>
          </p:pic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35287B03-C693-4E94-B480-8A47D16233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29797" y="4818255"/>
                <a:ext cx="0" cy="523744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Arrow: Left-Right-Up 18">
                <a:extLst>
                  <a:ext uri="{FF2B5EF4-FFF2-40B4-BE49-F238E27FC236}">
                    <a16:creationId xmlns:a16="http://schemas.microsoft.com/office/drawing/2014/main" id="{15A9E0DD-1497-4622-AAEA-192D869683AE}"/>
                  </a:ext>
                </a:extLst>
              </p:cNvPr>
              <p:cNvSpPr/>
              <p:nvPr/>
            </p:nvSpPr>
            <p:spPr>
              <a:xfrm rot="2416023">
                <a:off x="4280097" y="4483847"/>
                <a:ext cx="1145812" cy="966914"/>
              </a:xfrm>
              <a:prstGeom prst="leftRightUpArrow">
                <a:avLst>
                  <a:gd name="adj1" fmla="val 7947"/>
                  <a:gd name="adj2" fmla="val 8119"/>
                  <a:gd name="adj3" fmla="val 10432"/>
                </a:avLst>
              </a:prstGeom>
              <a:noFill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3E33B8-7E3B-4DED-BEC4-B416BFF77C18}"/>
                  </a:ext>
                </a:extLst>
              </p:cNvPr>
              <p:cNvSpPr txBox="1"/>
              <p:nvPr/>
            </p:nvSpPr>
            <p:spPr>
              <a:xfrm rot="2508695">
                <a:off x="3542053" y="5239396"/>
                <a:ext cx="1499268" cy="68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I/O Similarity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BB5B332-26A0-42F9-86B8-E4C53C280255}"/>
              </a:ext>
            </a:extLst>
          </p:cNvPr>
          <p:cNvGrpSpPr/>
          <p:nvPr/>
        </p:nvGrpSpPr>
        <p:grpSpPr>
          <a:xfrm>
            <a:off x="409106" y="844960"/>
            <a:ext cx="3698550" cy="2322912"/>
            <a:chOff x="545475" y="1126612"/>
            <a:chExt cx="4931400" cy="309721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F9C9B-DA27-488C-8508-A2A3CAFE5BD4}"/>
                </a:ext>
              </a:extLst>
            </p:cNvPr>
            <p:cNvGrpSpPr/>
            <p:nvPr/>
          </p:nvGrpSpPr>
          <p:grpSpPr>
            <a:xfrm>
              <a:off x="545475" y="1126612"/>
              <a:ext cx="4931400" cy="2587943"/>
              <a:chOff x="1329690" y="1145663"/>
              <a:chExt cx="4263638" cy="237958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DB3E00F-B3CD-456B-B38A-F2E815BE3E31}"/>
                  </a:ext>
                </a:extLst>
              </p:cNvPr>
              <p:cNvSpPr txBox="1"/>
              <p:nvPr/>
            </p:nvSpPr>
            <p:spPr>
              <a:xfrm>
                <a:off x="1329690" y="1145663"/>
                <a:ext cx="4049522" cy="377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57175" indent="-257175"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Poppins" panose="00000500000000000000" pitchFamily="2" charset="0"/>
                    <a:cs typeface="Poppins" panose="00000500000000000000" pitchFamily="2" charset="0"/>
                  </a:rPr>
                  <a:t>API driven Program Synthesis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D4BADDE-7075-445C-949E-A903F1B76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1537" y="1657083"/>
                <a:ext cx="3611791" cy="186816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44CCC3-2667-413E-AC83-5525CFD18954}"/>
                </a:ext>
              </a:extLst>
            </p:cNvPr>
            <p:cNvSpPr txBox="1"/>
            <p:nvPr/>
          </p:nvSpPr>
          <p:spPr>
            <a:xfrm>
              <a:off x="3192338" y="3608276"/>
              <a:ext cx="157311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Synthesizer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56785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35BF00D-6204-4E27-A37C-D16C8BD1D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73</a:t>
            </a:fld>
            <a:endParaRPr lang="en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CE704E-2C69-48E3-8CE7-D4FB0D86F4C9}"/>
              </a:ext>
            </a:extLst>
          </p:cNvPr>
          <p:cNvSpPr/>
          <p:nvPr/>
        </p:nvSpPr>
        <p:spPr>
          <a:xfrm>
            <a:off x="409107" y="821532"/>
            <a:ext cx="4162894" cy="18691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3E0A38-C0FD-47C2-95D2-0852610D7CE0}"/>
              </a:ext>
            </a:extLst>
          </p:cNvPr>
          <p:cNvSpPr/>
          <p:nvPr/>
        </p:nvSpPr>
        <p:spPr>
          <a:xfrm>
            <a:off x="4569627" y="821531"/>
            <a:ext cx="4162894" cy="3784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275CA0-5374-4A01-87A0-4A66B9C28D2F}"/>
              </a:ext>
            </a:extLst>
          </p:cNvPr>
          <p:cNvGrpSpPr/>
          <p:nvPr/>
        </p:nvGrpSpPr>
        <p:grpSpPr>
          <a:xfrm>
            <a:off x="529923" y="1293563"/>
            <a:ext cx="4160521" cy="1624280"/>
            <a:chOff x="545475" y="1095374"/>
            <a:chExt cx="5547361" cy="21657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4E8FFC-AE0A-469D-9DF1-8CF4299B119B}"/>
                </a:ext>
              </a:extLst>
            </p:cNvPr>
            <p:cNvSpPr txBox="1"/>
            <p:nvPr/>
          </p:nvSpPr>
          <p:spPr>
            <a:xfrm>
              <a:off x="545475" y="1095374"/>
              <a:ext cx="5547361" cy="697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7175" indent="-257175">
                <a:buFont typeface="Wingdings" panose="05000000000000000000" pitchFamily="2" charset="2"/>
                <a:buChar char="Ø"/>
              </a:pP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Learning Code Syntax and Semantics with Reinforcement Learning (RL)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5CADF6-0057-4AC8-8A7F-EF21FBE2F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752" y="1711448"/>
              <a:ext cx="3238806" cy="154963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FC0D86E-76C1-4451-B40F-6A47AF487DFE}"/>
              </a:ext>
            </a:extLst>
          </p:cNvPr>
          <p:cNvSpPr/>
          <p:nvPr/>
        </p:nvSpPr>
        <p:spPr>
          <a:xfrm>
            <a:off x="407920" y="2700786"/>
            <a:ext cx="4162894" cy="1906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006E0CF-E4C4-44A5-B5B5-7A19190B95DC}"/>
              </a:ext>
            </a:extLst>
          </p:cNvPr>
          <p:cNvGrpSpPr/>
          <p:nvPr/>
        </p:nvGrpSpPr>
        <p:grpSpPr>
          <a:xfrm>
            <a:off x="4258055" y="2327337"/>
            <a:ext cx="3902831" cy="2454461"/>
            <a:chOff x="6092836" y="1095374"/>
            <a:chExt cx="5547361" cy="35921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69BF20-5CF4-40DC-B644-9B95BEB0AD12}"/>
                </a:ext>
              </a:extLst>
            </p:cNvPr>
            <p:cNvSpPr txBox="1"/>
            <p:nvPr/>
          </p:nvSpPr>
          <p:spPr>
            <a:xfrm>
              <a:off x="6092836" y="1095374"/>
              <a:ext cx="5547361" cy="765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7175" indent="-257175">
                <a:buFont typeface="Wingdings" panose="05000000000000000000" pitchFamily="2" charset="2"/>
                <a:buChar char="Ø"/>
              </a:pPr>
              <a:r>
                <a:rPr lang="en-US" dirty="0">
                  <a:latin typeface="Poppins" panose="00000500000000000000" pitchFamily="2" charset="0"/>
                  <a:cs typeface="Poppins" panose="00000500000000000000" pitchFamily="2" charset="0"/>
                </a:rPr>
                <a:t>Representing Code Context as Dynamic Graph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0B4F494-D239-4E8C-ABA5-324F336CB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2260" y="1728387"/>
              <a:ext cx="4363570" cy="295917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1436A3-FB00-A544-85DD-6B625D56B75F}"/>
              </a:ext>
            </a:extLst>
          </p:cNvPr>
          <p:cNvSpPr txBox="1"/>
          <p:nvPr/>
        </p:nvSpPr>
        <p:spPr>
          <a:xfrm>
            <a:off x="155652" y="261716"/>
            <a:ext cx="883269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Georgia" panose="02040502050405020303" pitchFamily="18" charset="0"/>
                <a:cs typeface="Poppins SemiBold" panose="00000700000000000000" pitchFamily="2" charset="0"/>
              </a:rPr>
              <a:t>Future Plan (Short Term Goal) </a:t>
            </a:r>
          </a:p>
        </p:txBody>
      </p:sp>
    </p:spTree>
    <p:extLst>
      <p:ext uri="{BB962C8B-B14F-4D97-AF65-F5344CB8AC3E}">
        <p14:creationId xmlns:p14="http://schemas.microsoft.com/office/powerpoint/2010/main" val="40268376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35BF00D-6204-4E27-A37C-D16C8BD1D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74</a:t>
            </a:fld>
            <a:endParaRPr lang="en" sz="9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63F930-F755-49AA-9888-456A209BE2FE}"/>
              </a:ext>
            </a:extLst>
          </p:cNvPr>
          <p:cNvGrpSpPr/>
          <p:nvPr/>
        </p:nvGrpSpPr>
        <p:grpSpPr>
          <a:xfrm>
            <a:off x="1241920" y="1085850"/>
            <a:ext cx="6660161" cy="1375621"/>
            <a:chOff x="1666321" y="1775944"/>
            <a:chExt cx="8880214" cy="183416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65B362A-5057-4ED2-A209-5EBEDB444C56}"/>
                </a:ext>
              </a:extLst>
            </p:cNvPr>
            <p:cNvGrpSpPr/>
            <p:nvPr/>
          </p:nvGrpSpPr>
          <p:grpSpPr>
            <a:xfrm>
              <a:off x="1737360" y="1775944"/>
              <a:ext cx="8625840" cy="1041846"/>
              <a:chOff x="2289684" y="1838221"/>
              <a:chExt cx="7637562" cy="1041846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B3C2E01E-D2C1-4352-A010-14091F683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9033" y="1838221"/>
                <a:ext cx="7373934" cy="692328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2B0A084-718E-4343-9ADA-540D9AFE4B22}"/>
                  </a:ext>
                </a:extLst>
              </p:cNvPr>
              <p:cNvSpPr txBox="1"/>
              <p:nvPr/>
            </p:nvSpPr>
            <p:spPr>
              <a:xfrm>
                <a:off x="2289684" y="2530548"/>
                <a:ext cx="2190306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Formal Analysis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0D316A0-FF05-4224-9B8D-E6F77673FE50}"/>
                  </a:ext>
                </a:extLst>
              </p:cNvPr>
              <p:cNvSpPr txBox="1"/>
              <p:nvPr/>
            </p:nvSpPr>
            <p:spPr>
              <a:xfrm>
                <a:off x="7321189" y="2541513"/>
                <a:ext cx="260605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Probabilistic models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9CDD22A-4089-4C5D-A5FB-C6204F831F7B}"/>
                </a:ext>
              </a:extLst>
            </p:cNvPr>
            <p:cNvGrpSpPr/>
            <p:nvPr/>
          </p:nvGrpSpPr>
          <p:grpSpPr>
            <a:xfrm>
              <a:off x="1683486" y="2856906"/>
              <a:ext cx="2788610" cy="406994"/>
              <a:chOff x="1683486" y="2856906"/>
              <a:chExt cx="2788610" cy="406994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B4B504E-5185-4D73-A110-095D73B70ECA}"/>
                  </a:ext>
                </a:extLst>
              </p:cNvPr>
              <p:cNvSpPr txBox="1"/>
              <p:nvPr/>
            </p:nvSpPr>
            <p:spPr>
              <a:xfrm>
                <a:off x="2058614" y="2856906"/>
                <a:ext cx="24134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1" dirty="0"/>
                  <a:t>Guarantee</a:t>
                </a:r>
                <a:r>
                  <a:rPr lang="en-US" sz="1050" dirty="0"/>
                  <a:t> for the Analysis</a:t>
                </a:r>
              </a:p>
            </p:txBody>
          </p:sp>
          <p:pic>
            <p:nvPicPr>
              <p:cNvPr id="50" name="Graphic 49" descr="Checkmark with solid fill">
                <a:extLst>
                  <a:ext uri="{FF2B5EF4-FFF2-40B4-BE49-F238E27FC236}">
                    <a16:creationId xmlns:a16="http://schemas.microsoft.com/office/drawing/2014/main" id="{FFE3AB3D-E595-4649-ACF7-7BAAABC2D1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83486" y="2871607"/>
                <a:ext cx="357964" cy="392293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4F5667F-9CA0-4A14-AFBC-17C6829BB7CB}"/>
                </a:ext>
              </a:extLst>
            </p:cNvPr>
            <p:cNvGrpSpPr/>
            <p:nvPr/>
          </p:nvGrpSpPr>
          <p:grpSpPr>
            <a:xfrm>
              <a:off x="1666321" y="3211692"/>
              <a:ext cx="3583859" cy="398413"/>
              <a:chOff x="1666321" y="3211692"/>
              <a:chExt cx="3583859" cy="398413"/>
            </a:xfrm>
          </p:grpSpPr>
          <p:pic>
            <p:nvPicPr>
              <p:cNvPr id="47" name="Graphic 46" descr="Close with solid fill">
                <a:extLst>
                  <a:ext uri="{FF2B5EF4-FFF2-40B4-BE49-F238E27FC236}">
                    <a16:creationId xmlns:a16="http://schemas.microsoft.com/office/drawing/2014/main" id="{DF363B9E-4D48-421B-9CF5-4E9F7AB73A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66321" y="3217812"/>
                <a:ext cx="392293" cy="392293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E53D5FE-C721-4DFD-851B-9342A5960408}"/>
                  </a:ext>
                </a:extLst>
              </p:cNvPr>
              <p:cNvSpPr txBox="1"/>
              <p:nvPr/>
            </p:nvSpPr>
            <p:spPr>
              <a:xfrm>
                <a:off x="2058614" y="3211692"/>
                <a:ext cx="31915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Noise Intolerant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B6F29B3-0EA9-412E-8A38-067C8FE5D645}"/>
                </a:ext>
              </a:extLst>
            </p:cNvPr>
            <p:cNvGrpSpPr/>
            <p:nvPr/>
          </p:nvGrpSpPr>
          <p:grpSpPr>
            <a:xfrm>
              <a:off x="6720840" y="2898953"/>
              <a:ext cx="3787674" cy="392293"/>
              <a:chOff x="7273442" y="2907329"/>
              <a:chExt cx="3549530" cy="392293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CCEBADA-4A1F-4AC1-A65D-1D1FCF6D9B99}"/>
                  </a:ext>
                </a:extLst>
              </p:cNvPr>
              <p:cNvSpPr txBox="1"/>
              <p:nvPr/>
            </p:nvSpPr>
            <p:spPr>
              <a:xfrm>
                <a:off x="7631406" y="2907329"/>
                <a:ext cx="319156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b="1" dirty="0"/>
                  <a:t>Scalable</a:t>
                </a:r>
                <a:r>
                  <a:rPr lang="en-US" sz="1050" dirty="0"/>
                  <a:t> and </a:t>
                </a:r>
                <a:r>
                  <a:rPr lang="en-US" sz="1050" b="1" dirty="0"/>
                  <a:t>Transferrable</a:t>
                </a:r>
              </a:p>
            </p:txBody>
          </p:sp>
          <p:pic>
            <p:nvPicPr>
              <p:cNvPr id="46" name="Graphic 45" descr="Checkmark with solid fill">
                <a:extLst>
                  <a:ext uri="{FF2B5EF4-FFF2-40B4-BE49-F238E27FC236}">
                    <a16:creationId xmlns:a16="http://schemas.microsoft.com/office/drawing/2014/main" id="{3C16ED93-D8E3-4577-857E-D525680F7C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73442" y="2907329"/>
                <a:ext cx="357964" cy="392293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FC0C5B9-9281-409C-8433-FA4F2E43340B}"/>
                </a:ext>
              </a:extLst>
            </p:cNvPr>
            <p:cNvGrpSpPr/>
            <p:nvPr/>
          </p:nvGrpSpPr>
          <p:grpSpPr>
            <a:xfrm>
              <a:off x="6720840" y="3211692"/>
              <a:ext cx="3825695" cy="398413"/>
              <a:chOff x="1666321" y="3211692"/>
              <a:chExt cx="3583859" cy="398413"/>
            </a:xfrm>
          </p:grpSpPr>
          <p:pic>
            <p:nvPicPr>
              <p:cNvPr id="43" name="Graphic 42" descr="Close with solid fill">
                <a:extLst>
                  <a:ext uri="{FF2B5EF4-FFF2-40B4-BE49-F238E27FC236}">
                    <a16:creationId xmlns:a16="http://schemas.microsoft.com/office/drawing/2014/main" id="{1AFF886F-3362-450E-A742-F6DC80898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666321" y="3217812"/>
                <a:ext cx="392293" cy="392293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9F432A8-3E83-463E-990F-6B5971E2305B}"/>
                  </a:ext>
                </a:extLst>
              </p:cNvPr>
              <p:cNvSpPr txBox="1"/>
              <p:nvPr/>
            </p:nvSpPr>
            <p:spPr>
              <a:xfrm>
                <a:off x="2058613" y="3211692"/>
                <a:ext cx="319156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No theoretical Guarantee</a:t>
                </a: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F4311D34-ABBB-4986-9E79-E7E952B7E702}"/>
              </a:ext>
            </a:extLst>
          </p:cNvPr>
          <p:cNvSpPr txBox="1"/>
          <p:nvPr/>
        </p:nvSpPr>
        <p:spPr>
          <a:xfrm>
            <a:off x="942975" y="76213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en-US" sz="1800" dirty="0"/>
              <a:t>Code Generation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F4C3759-54DC-4D91-BB8E-A47309718094}"/>
              </a:ext>
            </a:extLst>
          </p:cNvPr>
          <p:cNvCxnSpPr>
            <a:cxnSpLocks/>
          </p:cNvCxnSpPr>
          <p:nvPr/>
        </p:nvCxnSpPr>
        <p:spPr>
          <a:xfrm flipH="1">
            <a:off x="5810617" y="1337531"/>
            <a:ext cx="14344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B8BD837-3155-4A5B-8FB4-D0716270907C}"/>
              </a:ext>
            </a:extLst>
          </p:cNvPr>
          <p:cNvCxnSpPr>
            <a:cxnSpLocks/>
          </p:cNvCxnSpPr>
          <p:nvPr/>
        </p:nvCxnSpPr>
        <p:spPr>
          <a:xfrm flipV="1">
            <a:off x="1816615" y="1336047"/>
            <a:ext cx="1345532" cy="8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ABBB098-F756-4091-8B1B-B8ED7FE1B029}"/>
              </a:ext>
            </a:extLst>
          </p:cNvPr>
          <p:cNvCxnSpPr>
            <a:cxnSpLocks/>
            <a:stCxn id="51" idx="0"/>
            <a:endCxn id="51" idx="2"/>
          </p:cNvCxnSpPr>
          <p:nvPr/>
        </p:nvCxnSpPr>
        <p:spPr>
          <a:xfrm>
            <a:off x="4519331" y="1085850"/>
            <a:ext cx="0" cy="5192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25A659C-02D5-4A8B-AA2B-1B22DA3DD66E}"/>
              </a:ext>
            </a:extLst>
          </p:cNvPr>
          <p:cNvSpPr txBox="1"/>
          <p:nvPr/>
        </p:nvSpPr>
        <p:spPr>
          <a:xfrm>
            <a:off x="942975" y="2711591"/>
            <a:ext cx="507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Ø"/>
            </a:pPr>
            <a:r>
              <a:rPr lang="en-US" sz="1800" dirty="0"/>
              <a:t>Developer Feedback Oriented Automation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9451EE1-7581-75CF-9446-4B3B4F041312}"/>
              </a:ext>
            </a:extLst>
          </p:cNvPr>
          <p:cNvSpPr txBox="1"/>
          <p:nvPr/>
        </p:nvSpPr>
        <p:spPr>
          <a:xfrm>
            <a:off x="155652" y="261716"/>
            <a:ext cx="8832696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Georgia" panose="02040502050405020303" pitchFamily="18" charset="0"/>
                <a:cs typeface="Poppins SemiBold" panose="00000700000000000000" pitchFamily="2" charset="0"/>
              </a:rPr>
              <a:t>Future Plan (Long Term Goal)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36B77A-AA07-C006-C5AB-66BC209DB1E4}"/>
              </a:ext>
            </a:extLst>
          </p:cNvPr>
          <p:cNvGrpSpPr/>
          <p:nvPr/>
        </p:nvGrpSpPr>
        <p:grpSpPr>
          <a:xfrm>
            <a:off x="2732977" y="3007290"/>
            <a:ext cx="3373256" cy="1881267"/>
            <a:chOff x="2732977" y="3007290"/>
            <a:chExt cx="3373256" cy="1881267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F760832-4CBB-4146-ABCE-4D6148391171}"/>
                </a:ext>
              </a:extLst>
            </p:cNvPr>
            <p:cNvGrpSpPr/>
            <p:nvPr/>
          </p:nvGrpSpPr>
          <p:grpSpPr>
            <a:xfrm>
              <a:off x="2732977" y="3007290"/>
              <a:ext cx="3373256" cy="1426593"/>
              <a:chOff x="2741325" y="3888610"/>
              <a:chExt cx="4575311" cy="1953213"/>
            </a:xfrm>
          </p:grpSpPr>
          <p:pic>
            <p:nvPicPr>
              <p:cNvPr id="81" name="Graphic 80" descr="Computer with solid fill">
                <a:extLst>
                  <a:ext uri="{FF2B5EF4-FFF2-40B4-BE49-F238E27FC236}">
                    <a16:creationId xmlns:a16="http://schemas.microsoft.com/office/drawing/2014/main" id="{394906E6-99A1-45F2-86F8-62B9D2DD05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273772" y="388861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3" name="Graphic 82" descr="Connections with solid fill">
                <a:extLst>
                  <a:ext uri="{FF2B5EF4-FFF2-40B4-BE49-F238E27FC236}">
                    <a16:creationId xmlns:a16="http://schemas.microsoft.com/office/drawing/2014/main" id="{00B3B1FE-FA78-4BF8-B459-5311E6375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741325" y="4686125"/>
                <a:ext cx="1155698" cy="1155698"/>
              </a:xfrm>
              <a:prstGeom prst="rect">
                <a:avLst/>
              </a:prstGeom>
            </p:spPr>
          </p:pic>
          <p:pic>
            <p:nvPicPr>
              <p:cNvPr id="85" name="Graphic 84" descr="Customer review with solid fill">
                <a:extLst>
                  <a:ext uri="{FF2B5EF4-FFF2-40B4-BE49-F238E27FC236}">
                    <a16:creationId xmlns:a16="http://schemas.microsoft.com/office/drawing/2014/main" id="{3CD8E7AC-103A-43A0-ABF6-E5F0E59D2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402236" y="393431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91" name="Arrow: Right 90">
                <a:extLst>
                  <a:ext uri="{FF2B5EF4-FFF2-40B4-BE49-F238E27FC236}">
                    <a16:creationId xmlns:a16="http://schemas.microsoft.com/office/drawing/2014/main" id="{9B400F04-5C19-46EB-97C4-1EDAFD2E2585}"/>
                  </a:ext>
                </a:extLst>
              </p:cNvPr>
              <p:cNvSpPr/>
              <p:nvPr/>
            </p:nvSpPr>
            <p:spPr>
              <a:xfrm rot="19404978">
                <a:off x="3909090" y="4565475"/>
                <a:ext cx="391158" cy="241300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2" name="Arrow: Left-Right 91">
                <a:extLst>
                  <a:ext uri="{FF2B5EF4-FFF2-40B4-BE49-F238E27FC236}">
                    <a16:creationId xmlns:a16="http://schemas.microsoft.com/office/drawing/2014/main" id="{9CAC3E12-1DFC-47D1-A056-9F8864623802}"/>
                  </a:ext>
                </a:extLst>
              </p:cNvPr>
              <p:cNvSpPr/>
              <p:nvPr/>
            </p:nvSpPr>
            <p:spPr>
              <a:xfrm>
                <a:off x="5387281" y="4218387"/>
                <a:ext cx="1022256" cy="238890"/>
              </a:xfrm>
              <a:prstGeom prst="left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2EEE5CD8-2698-4FA3-8C08-3DE28AA00D10}"/>
                  </a:ext>
                </a:extLst>
              </p:cNvPr>
              <p:cNvCxnSpPr>
                <a:cxnSpLocks/>
                <a:stCxn id="83" idx="3"/>
              </p:cNvCxnSpPr>
              <p:nvPr/>
            </p:nvCxnSpPr>
            <p:spPr>
              <a:xfrm>
                <a:off x="3897024" y="5263974"/>
                <a:ext cx="764065" cy="268740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D0B4834-AE8E-468A-9F7E-E59EE1327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0373" y="4620808"/>
                <a:ext cx="387316" cy="643166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F6365BE1-E093-49A5-A818-E910E05F0A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1038" y="4686125"/>
                <a:ext cx="490458" cy="446662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5CA3AEF-88D9-E452-AB99-B52CDD81B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71306" y="3995597"/>
              <a:ext cx="1247879" cy="892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3583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7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3960573-53D2-4E3F-91F5-CF90142D45EB}"/>
              </a:ext>
            </a:extLst>
          </p:cNvPr>
          <p:cNvGrpSpPr/>
          <p:nvPr/>
        </p:nvGrpSpPr>
        <p:grpSpPr>
          <a:xfrm>
            <a:off x="3872409" y="103591"/>
            <a:ext cx="1399183" cy="1509894"/>
            <a:chOff x="5163211" y="409531"/>
            <a:chExt cx="1865577" cy="201319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3CAAF2-CA7D-457B-903A-C58DEF2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211" y="409531"/>
              <a:ext cx="1865577" cy="1469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E24CB4-E7B6-48F2-88A2-CCE837D840B2}"/>
                </a:ext>
              </a:extLst>
            </p:cNvPr>
            <p:cNvSpPr txBox="1"/>
            <p:nvPr/>
          </p:nvSpPr>
          <p:spPr>
            <a:xfrm>
              <a:off x="5396875" y="1868726"/>
              <a:ext cx="1398246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 err="1"/>
                <a:t>Baishakhi</a:t>
              </a:r>
              <a:r>
                <a:rPr lang="en-US" sz="1050" dirty="0"/>
                <a:t> Ray</a:t>
              </a:r>
            </a:p>
            <a:p>
              <a:pPr algn="ctr"/>
              <a:r>
                <a:rPr lang="en-US" sz="1050" dirty="0"/>
                <a:t>Adviser</a:t>
              </a:r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3931D78-AFDD-45D6-88A0-0D42509E5491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00000000-1234-1234-1234-123412341234}" type="slidenum">
              <a:rPr lang="en" sz="900"/>
              <a:pPr algn="r"/>
              <a:t>75</a:t>
            </a:fld>
            <a:endParaRPr lang="en" sz="900" dirty="0"/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BB106265-B352-4604-9984-AA54D67B6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7EED90A-D52D-FBE9-951A-F727F9EC5B3D}"/>
              </a:ext>
            </a:extLst>
          </p:cNvPr>
          <p:cNvGrpSpPr/>
          <p:nvPr/>
        </p:nvGrpSpPr>
        <p:grpSpPr>
          <a:xfrm>
            <a:off x="519476" y="1662853"/>
            <a:ext cx="8080832" cy="3123520"/>
            <a:chOff x="519476" y="1827953"/>
            <a:chExt cx="8080832" cy="312352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95BC635-C912-9C37-92EC-404C9216F8AE}"/>
                </a:ext>
              </a:extLst>
            </p:cNvPr>
            <p:cNvGrpSpPr/>
            <p:nvPr/>
          </p:nvGrpSpPr>
          <p:grpSpPr>
            <a:xfrm>
              <a:off x="637240" y="1827953"/>
              <a:ext cx="7963068" cy="1560831"/>
              <a:chOff x="637240" y="1827953"/>
              <a:chExt cx="7963068" cy="156083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50EC2F8-E50A-4666-9628-BE5C983C5A15}"/>
                  </a:ext>
                </a:extLst>
              </p:cNvPr>
              <p:cNvGrpSpPr/>
              <p:nvPr/>
            </p:nvGrpSpPr>
            <p:grpSpPr>
              <a:xfrm>
                <a:off x="637240" y="1827953"/>
                <a:ext cx="1151277" cy="1554620"/>
                <a:chOff x="1490394" y="2586370"/>
                <a:chExt cx="1535036" cy="2072827"/>
              </a:xfrm>
            </p:grpSpPr>
            <p:pic>
              <p:nvPicPr>
                <p:cNvPr id="1030" name="Picture 6" descr="Welcome to my personal homepage - Academic Homepage">
                  <a:extLst>
                    <a:ext uri="{FF2B5EF4-FFF2-40B4-BE49-F238E27FC236}">
                      <a16:creationId xmlns:a16="http://schemas.microsoft.com/office/drawing/2014/main" id="{2A9ED6C6-A334-499E-9677-CAF752BE0D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90043" y="2586370"/>
                  <a:ext cx="1335733" cy="152588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9F70ABF-069A-4C91-8E2A-5280DEBFA266}"/>
                    </a:ext>
                  </a:extLst>
                </p:cNvPr>
                <p:cNvSpPr txBox="1"/>
                <p:nvPr/>
              </p:nvSpPr>
              <p:spPr>
                <a:xfrm>
                  <a:off x="1490394" y="4105200"/>
                  <a:ext cx="1535036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 err="1"/>
                    <a:t>Wasi</a:t>
                  </a:r>
                  <a:r>
                    <a:rPr lang="en-US" sz="1050" dirty="0"/>
                    <a:t> Ahmad</a:t>
                  </a:r>
                </a:p>
                <a:p>
                  <a:pPr algn="ctr"/>
                  <a:r>
                    <a:rPr lang="en-US" sz="1050" dirty="0"/>
                    <a:t>UCLA / Amazon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C821107-ED94-429C-B8A5-DB29F03CF288}"/>
                  </a:ext>
                </a:extLst>
              </p:cNvPr>
              <p:cNvGrpSpPr/>
              <p:nvPr/>
            </p:nvGrpSpPr>
            <p:grpSpPr>
              <a:xfrm>
                <a:off x="2250420" y="1828222"/>
                <a:ext cx="1236236" cy="1554353"/>
                <a:chOff x="3989848" y="2586729"/>
                <a:chExt cx="1648315" cy="2072471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CFE46B86-3CAD-4680-917E-E51E63C42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38235" y="2586729"/>
                  <a:ext cx="1351536" cy="1525530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EBD1E56-0884-4F0B-B5DA-29DF5AFB610D}"/>
                    </a:ext>
                  </a:extLst>
                </p:cNvPr>
                <p:cNvSpPr txBox="1"/>
                <p:nvPr/>
              </p:nvSpPr>
              <p:spPr>
                <a:xfrm>
                  <a:off x="3989848" y="4105202"/>
                  <a:ext cx="1648315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 err="1"/>
                    <a:t>Miltos</a:t>
                  </a:r>
                  <a:r>
                    <a:rPr lang="en-US" sz="1050" dirty="0"/>
                    <a:t> </a:t>
                  </a:r>
                  <a:r>
                    <a:rPr lang="en-US" sz="1050" dirty="0" err="1"/>
                    <a:t>Allanmanis</a:t>
                  </a:r>
                  <a:endParaRPr lang="en-US" sz="1050" dirty="0"/>
                </a:p>
                <a:p>
                  <a:pPr algn="ctr"/>
                  <a:r>
                    <a:rPr lang="en-US" sz="1050" dirty="0"/>
                    <a:t>MSR</a:t>
                  </a: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76F37EA-09DF-4C78-969E-9A570767902C}"/>
                  </a:ext>
                </a:extLst>
              </p:cNvPr>
              <p:cNvGrpSpPr/>
              <p:nvPr/>
            </p:nvGrpSpPr>
            <p:grpSpPr>
              <a:xfrm>
                <a:off x="3954714" y="1827953"/>
                <a:ext cx="1093569" cy="1554143"/>
                <a:chOff x="6597299" y="2586370"/>
                <a:chExt cx="1458092" cy="2072190"/>
              </a:xfrm>
            </p:grpSpPr>
            <p:pic>
              <p:nvPicPr>
                <p:cNvPr id="1028" name="Picture 4" descr="Kai-Wei Chang">
                  <a:extLst>
                    <a:ext uri="{FF2B5EF4-FFF2-40B4-BE49-F238E27FC236}">
                      <a16:creationId xmlns:a16="http://schemas.microsoft.com/office/drawing/2014/main" id="{2AE21C3F-8EFE-43DD-85F6-E69917368B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02230" y="2586370"/>
                  <a:ext cx="1258825" cy="15269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D9F276C-A88C-45F7-954F-7BAA35C01D76}"/>
                    </a:ext>
                  </a:extLst>
                </p:cNvPr>
                <p:cNvSpPr txBox="1"/>
                <p:nvPr/>
              </p:nvSpPr>
              <p:spPr>
                <a:xfrm>
                  <a:off x="6597299" y="4104563"/>
                  <a:ext cx="1458092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/>
                    <a:t>Kai-Wei Chang</a:t>
                  </a:r>
                </a:p>
                <a:p>
                  <a:pPr algn="ctr"/>
                  <a:r>
                    <a:rPr lang="en-US" sz="1050" dirty="0"/>
                    <a:t>UCLA</a:t>
                  </a: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F74E2C2-8176-4941-83DE-3A7BD7D5338F}"/>
                  </a:ext>
                </a:extLst>
              </p:cNvPr>
              <p:cNvGrpSpPr/>
              <p:nvPr/>
            </p:nvGrpSpPr>
            <p:grpSpPr>
              <a:xfrm>
                <a:off x="5551388" y="1827953"/>
                <a:ext cx="1184339" cy="1554143"/>
                <a:chOff x="9173514" y="2586370"/>
                <a:chExt cx="1579119" cy="2072190"/>
              </a:xfrm>
            </p:grpSpPr>
            <p:pic>
              <p:nvPicPr>
                <p:cNvPr id="1034" name="Picture 10" descr="Professor Prem Devanbu Named 2018 ACM Fellow | Computer Science">
                  <a:extLst>
                    <a:ext uri="{FF2B5EF4-FFF2-40B4-BE49-F238E27FC236}">
                      <a16:creationId xmlns:a16="http://schemas.microsoft.com/office/drawing/2014/main" id="{065CD757-6B0D-4BD5-8DE8-7A232E9A98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44" t="5982" r="26066" b="7912"/>
                <a:stretch/>
              </p:blipFill>
              <p:spPr bwMode="auto">
                <a:xfrm>
                  <a:off x="9173514" y="2586370"/>
                  <a:ext cx="1579119" cy="15269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84E30FA-E1CC-439A-9C32-B9B778C20906}"/>
                    </a:ext>
                  </a:extLst>
                </p:cNvPr>
                <p:cNvSpPr txBox="1"/>
                <p:nvPr/>
              </p:nvSpPr>
              <p:spPr>
                <a:xfrm>
                  <a:off x="9241561" y="4104563"/>
                  <a:ext cx="1447406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/>
                    <a:t>Prem Devanbu</a:t>
                  </a:r>
                </a:p>
                <a:p>
                  <a:pPr algn="ctr"/>
                  <a:r>
                    <a:rPr lang="en-US" sz="1050" dirty="0"/>
                    <a:t>UC Davis</a:t>
                  </a: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C53E02C-BA5B-4013-A739-272D29141AB9}"/>
                  </a:ext>
                </a:extLst>
              </p:cNvPr>
              <p:cNvGrpSpPr/>
              <p:nvPr/>
            </p:nvGrpSpPr>
            <p:grpSpPr>
              <a:xfrm>
                <a:off x="7309584" y="1827953"/>
                <a:ext cx="1290724" cy="1560831"/>
                <a:chOff x="1397426" y="4692093"/>
                <a:chExt cx="1720966" cy="2081108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1788F36-4E71-48F6-B58F-804CA75463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97426" y="4692093"/>
                  <a:ext cx="1720966" cy="1525530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EA43D61-B3D8-45AB-AE43-A7167A47CEE4}"/>
                    </a:ext>
                  </a:extLst>
                </p:cNvPr>
                <p:cNvSpPr txBox="1"/>
                <p:nvPr/>
              </p:nvSpPr>
              <p:spPr>
                <a:xfrm>
                  <a:off x="1512835" y="6219204"/>
                  <a:ext cx="1490154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 err="1"/>
                    <a:t>Yangruibo</a:t>
                  </a:r>
                  <a:r>
                    <a:rPr lang="en-US" sz="1050" dirty="0"/>
                    <a:t> Ding</a:t>
                  </a:r>
                </a:p>
                <a:p>
                  <a:pPr algn="ctr"/>
                  <a:r>
                    <a:rPr lang="en-US" sz="1050" dirty="0"/>
                    <a:t>Columbia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795BE6-CBE6-5442-3D0C-AC6E2F7F0045}"/>
                </a:ext>
              </a:extLst>
            </p:cNvPr>
            <p:cNvGrpSpPr/>
            <p:nvPr/>
          </p:nvGrpSpPr>
          <p:grpSpPr>
            <a:xfrm>
              <a:off x="519476" y="3382096"/>
              <a:ext cx="7994280" cy="1569377"/>
              <a:chOff x="519476" y="3382096"/>
              <a:chExt cx="7994280" cy="156937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C935F86B-FC65-16C1-FE05-C322D7282354}"/>
                  </a:ext>
                </a:extLst>
              </p:cNvPr>
              <p:cNvGrpSpPr/>
              <p:nvPr/>
            </p:nvGrpSpPr>
            <p:grpSpPr>
              <a:xfrm>
                <a:off x="519476" y="3388784"/>
                <a:ext cx="1386919" cy="1535027"/>
                <a:chOff x="5410449" y="1857029"/>
                <a:chExt cx="1386919" cy="1535027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215D8B0-D5BC-4E90-9E22-D75C792ECA8D}"/>
                    </a:ext>
                  </a:extLst>
                </p:cNvPr>
                <p:cNvSpPr txBox="1"/>
                <p:nvPr/>
              </p:nvSpPr>
              <p:spPr>
                <a:xfrm>
                  <a:off x="5410449" y="2976558"/>
                  <a:ext cx="1386919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/>
                    <a:t>Gail Kaiser</a:t>
                  </a:r>
                </a:p>
                <a:p>
                  <a:pPr algn="ctr"/>
                  <a:r>
                    <a:rPr lang="en-US" sz="1050" dirty="0"/>
                    <a:t>Columbia University</a:t>
                  </a:r>
                </a:p>
              </p:txBody>
            </p:sp>
            <p:pic>
              <p:nvPicPr>
                <p:cNvPr id="4" name="Picture 2" descr="Gail Kaiser | Columbia University Department of Systems Biology">
                  <a:extLst>
                    <a:ext uri="{FF2B5EF4-FFF2-40B4-BE49-F238E27FC236}">
                      <a16:creationId xmlns:a16="http://schemas.microsoft.com/office/drawing/2014/main" id="{8EF76886-1119-6CC0-BB08-9DA70911491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6735"/>
                <a:stretch/>
              </p:blipFill>
              <p:spPr bwMode="auto">
                <a:xfrm>
                  <a:off x="5586549" y="1857029"/>
                  <a:ext cx="1034710" cy="113864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4E99981-231F-48D2-B777-E19EA408E9ED}"/>
                  </a:ext>
                </a:extLst>
              </p:cNvPr>
              <p:cNvGrpSpPr/>
              <p:nvPr/>
            </p:nvGrpSpPr>
            <p:grpSpPr>
              <a:xfrm>
                <a:off x="2295919" y="3382869"/>
                <a:ext cx="1145233" cy="1560831"/>
                <a:chOff x="4050514" y="4692093"/>
                <a:chExt cx="1526977" cy="2081108"/>
              </a:xfrm>
            </p:grpSpPr>
            <p:pic>
              <p:nvPicPr>
                <p:cNvPr id="1038" name="Picture 14" descr="rahlk (Rahul Krishna) · GitHub">
                  <a:extLst>
                    <a:ext uri="{FF2B5EF4-FFF2-40B4-BE49-F238E27FC236}">
                      <a16:creationId xmlns:a16="http://schemas.microsoft.com/office/drawing/2014/main" id="{FD8D8520-3655-4F48-B875-4B5068CF85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0514" y="4692093"/>
                  <a:ext cx="1526977" cy="15269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17C73CD-6B9E-4A24-8FD7-F9C7AD1D32B0}"/>
                    </a:ext>
                  </a:extLst>
                </p:cNvPr>
                <p:cNvSpPr txBox="1"/>
                <p:nvPr/>
              </p:nvSpPr>
              <p:spPr>
                <a:xfrm>
                  <a:off x="4076407" y="6219204"/>
                  <a:ext cx="1475190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/>
                    <a:t>Rahul Krishna</a:t>
                  </a:r>
                </a:p>
                <a:p>
                  <a:pPr algn="ctr"/>
                  <a:r>
                    <a:rPr lang="en-US" sz="1050" dirty="0"/>
                    <a:t>Columbia / IBM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D008AEB-AA31-4215-BEC9-26E76CA1CC3D}"/>
                  </a:ext>
                </a:extLst>
              </p:cNvPr>
              <p:cNvGrpSpPr/>
              <p:nvPr/>
            </p:nvGrpSpPr>
            <p:grpSpPr>
              <a:xfrm>
                <a:off x="3964903" y="3391827"/>
                <a:ext cx="1073189" cy="1559646"/>
                <a:chOff x="6610886" y="4692093"/>
                <a:chExt cx="1430919" cy="2079528"/>
              </a:xfrm>
            </p:grpSpPr>
            <p:pic>
              <p:nvPicPr>
                <p:cNvPr id="1036" name="Picture 12" descr="No photo description available.">
                  <a:extLst>
                    <a:ext uri="{FF2B5EF4-FFF2-40B4-BE49-F238E27FC236}">
                      <a16:creationId xmlns:a16="http://schemas.microsoft.com/office/drawing/2014/main" id="{44FF91FB-EB02-405E-A8C5-0E550F8199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5684" t="13957" r="31153" b="32960"/>
                <a:stretch/>
              </p:blipFill>
              <p:spPr bwMode="auto">
                <a:xfrm>
                  <a:off x="6610886" y="4692093"/>
                  <a:ext cx="1430919" cy="15269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1AE70D1-0759-4256-8DFF-DE38E982941C}"/>
                    </a:ext>
                  </a:extLst>
                </p:cNvPr>
                <p:cNvSpPr txBox="1"/>
                <p:nvPr/>
              </p:nvSpPr>
              <p:spPr>
                <a:xfrm>
                  <a:off x="6695466" y="6217624"/>
                  <a:ext cx="1276418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 err="1"/>
                    <a:t>Toufiq</a:t>
                  </a:r>
                  <a:r>
                    <a:rPr lang="en-US" sz="1050" dirty="0"/>
                    <a:t> Parag</a:t>
                  </a:r>
                </a:p>
                <a:p>
                  <a:pPr algn="ctr"/>
                  <a:r>
                    <a:rPr lang="en-US" sz="1050" dirty="0"/>
                    <a:t>UC Davis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CBBC29D-6369-40C6-B6DA-44A7DAE9B649}"/>
                  </a:ext>
                </a:extLst>
              </p:cNvPr>
              <p:cNvGrpSpPr/>
              <p:nvPr/>
            </p:nvGrpSpPr>
            <p:grpSpPr>
              <a:xfrm>
                <a:off x="5583821" y="3388784"/>
                <a:ext cx="1145233" cy="1560731"/>
                <a:chOff x="9199584" y="4690646"/>
                <a:chExt cx="1526977" cy="2080975"/>
              </a:xfrm>
            </p:grpSpPr>
            <p:pic>
              <p:nvPicPr>
                <p:cNvPr id="1032" name="Picture 8" descr="rizwan09 (Md Rizwan Parvez) · GitHub">
                  <a:extLst>
                    <a:ext uri="{FF2B5EF4-FFF2-40B4-BE49-F238E27FC236}">
                      <a16:creationId xmlns:a16="http://schemas.microsoft.com/office/drawing/2014/main" id="{AE8629E3-B14B-483B-B1A3-7F938E924A2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99584" y="4690646"/>
                  <a:ext cx="1526977" cy="152697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88FE450-53DD-489B-AE60-02575ABA97B7}"/>
                    </a:ext>
                  </a:extLst>
                </p:cNvPr>
                <p:cNvSpPr txBox="1"/>
                <p:nvPr/>
              </p:nvSpPr>
              <p:spPr>
                <a:xfrm>
                  <a:off x="9260415" y="6217624"/>
                  <a:ext cx="1447405" cy="553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/>
                    <a:t>Rizwan Parvez</a:t>
                  </a:r>
                </a:p>
                <a:p>
                  <a:pPr algn="ctr"/>
                  <a:r>
                    <a:rPr lang="en-US" sz="1050" dirty="0"/>
                    <a:t>UCLA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F5A7D38-7273-23CF-BBB2-C8A502FA2DC3}"/>
                  </a:ext>
                </a:extLst>
              </p:cNvPr>
              <p:cNvGrpSpPr/>
              <p:nvPr/>
            </p:nvGrpSpPr>
            <p:grpSpPr>
              <a:xfrm>
                <a:off x="7255078" y="3382096"/>
                <a:ext cx="1258678" cy="1527095"/>
                <a:chOff x="2244943" y="3377900"/>
                <a:chExt cx="1258678" cy="1527095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1CCFE2B-1125-4EEB-8B84-1756435850DB}"/>
                    </a:ext>
                  </a:extLst>
                </p:cNvPr>
                <p:cNvSpPr txBox="1"/>
                <p:nvPr/>
              </p:nvSpPr>
              <p:spPr>
                <a:xfrm>
                  <a:off x="2244943" y="4489497"/>
                  <a:ext cx="1258678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 err="1"/>
                    <a:t>Masudur</a:t>
                  </a:r>
                  <a:r>
                    <a:rPr lang="en-US" sz="1050" dirty="0"/>
                    <a:t> Rahman</a:t>
                  </a:r>
                </a:p>
                <a:p>
                  <a:pPr algn="ctr"/>
                  <a:r>
                    <a:rPr lang="en-US" sz="1050" dirty="0" err="1"/>
                    <a:t>Uva</a:t>
                  </a:r>
                  <a:r>
                    <a:rPr lang="en-US" sz="1050" dirty="0"/>
                    <a:t>/Purdue</a:t>
                  </a:r>
                </a:p>
              </p:txBody>
            </p:sp>
            <p:pic>
              <p:nvPicPr>
                <p:cNvPr id="9" name="Picture 4" descr="Md Masudur RAHMAN | PhD Student | Ph.D. Student in Computer Science | Purdue  University, IN | Purdue | Department of Computer Science">
                  <a:extLst>
                    <a:ext uri="{FF2B5EF4-FFF2-40B4-BE49-F238E27FC236}">
                      <a16:creationId xmlns:a16="http://schemas.microsoft.com/office/drawing/2014/main" id="{944A5059-B25F-E037-7606-1F86BF3BCC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00237" y="3377900"/>
                  <a:ext cx="1143530" cy="11435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104159061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35BF00D-6204-4E27-A37C-D16C8BD1D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76</a:t>
            </a:fld>
            <a:endParaRPr lang="en" sz="900" dirty="0"/>
          </a:p>
        </p:txBody>
      </p:sp>
      <p:sp>
        <p:nvSpPr>
          <p:cNvPr id="8" name="Google Shape;555;p54">
            <a:extLst>
              <a:ext uri="{FF2B5EF4-FFF2-40B4-BE49-F238E27FC236}">
                <a16:creationId xmlns:a16="http://schemas.microsoft.com/office/drawing/2014/main" id="{DB8A2DD5-0BD0-256F-9B83-5ED4C0242571}"/>
              </a:ext>
            </a:extLst>
          </p:cNvPr>
          <p:cNvSpPr txBox="1">
            <a:spLocks/>
          </p:cNvSpPr>
          <p:nvPr/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9ECC1-5F79-0307-4D2F-6DB3E3D7F9C2}"/>
              </a:ext>
            </a:extLst>
          </p:cNvPr>
          <p:cNvSpPr txBox="1"/>
          <p:nvPr/>
        </p:nvSpPr>
        <p:spPr>
          <a:xfrm>
            <a:off x="629750" y="659383"/>
            <a:ext cx="80009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  Meng, Na, Miryung Kim, and Kathryn S. McKinley. "Systematic editing: generating program transformations from an example." ACM SIGPLAN Notices 46.6 (2011): 329-342.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  Meng, Na, Miryung Kim, and Kathryn S. McKinley. "LASE: locating and applying systematic edits by learning from examples." 2013 35th International Conference on Software Engineering (ICSE). IEEE, 2013.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  Ray, Baishakhi, et al. "The uniqueness of changes: Characteristics and applications." 2015 IEEE/ACM 12th Working Conference on Mining Software Repositories. IEEE, 2015.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  Rolim, Reudismam, et al. "Learning syntactic program transformations from examples." 2017 IEEE/ACM 39th International Conference on Software Engineering (ICSE). IEEE, 2017.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  Dinella, Elizabeth, et al. "Hoppity: Learning graph transformations to detect and fix bugs in programs." International Conference on Learning Representations (ICLR). 2020.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  Tufano, Michele, et al. "An empirical investigation into learning bug-fixing patches in the wild via neural machine translation." Proceedings of the 33rd ACM/IEEE International Conference on Automated Software Engineering. 2018.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  Tufano, Michele, et al. "On learning meaningful code changes via neural machine translation." 2019 IEEE/ACM 41st International Conference on Software Engineering (ICSE). IEEE, 2019.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  Tufano, Michele, et al. "An empirical study on learning bug-fixing patches in the wild via neural machine translation." ACM Transactions on Software Engineering and Methodology (TOSEM) 28.4 (2019): 1-29.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  Chen, Zimin, et al. "Sequencer: Sequence-to-sequence learning for end-to-end program repair." IEEE Transactions on Software Engineering 47.9 (2019): 1943-1959.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 Tufano, Rosalia, et al. "Towards automating code review activities." 2021 IEEE/ACM 43rd International Conference on Software Engineering (ICSE). IEEE, 2021.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 Feng, Zhangyin, et al. "CodeBERT: A Pre-Trained Model for Programming and Natural Languages." Findings of the Association for Computational Linguistics: EMNLP 2020. 2020.</a:t>
            </a:r>
          </a:p>
        </p:txBody>
      </p:sp>
    </p:spTree>
    <p:extLst>
      <p:ext uri="{BB962C8B-B14F-4D97-AF65-F5344CB8AC3E}">
        <p14:creationId xmlns:p14="http://schemas.microsoft.com/office/powerpoint/2010/main" val="3135542320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235BF00D-6204-4E27-A37C-D16C8BD1D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024F121F-36DD-44F9-B326-ADEEAE66E2B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77</a:t>
            </a:fld>
            <a:endParaRPr lang="en" sz="900" dirty="0"/>
          </a:p>
        </p:txBody>
      </p:sp>
      <p:sp>
        <p:nvSpPr>
          <p:cNvPr id="8" name="Google Shape;555;p54">
            <a:extLst>
              <a:ext uri="{FF2B5EF4-FFF2-40B4-BE49-F238E27FC236}">
                <a16:creationId xmlns:a16="http://schemas.microsoft.com/office/drawing/2014/main" id="{DB8A2DD5-0BD0-256F-9B83-5ED4C0242571}"/>
              </a:ext>
            </a:extLst>
          </p:cNvPr>
          <p:cNvSpPr txBox="1">
            <a:spLocks/>
          </p:cNvSpPr>
          <p:nvPr/>
        </p:nvSpPr>
        <p:spPr>
          <a:xfrm>
            <a:off x="3117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9ECC1-5F79-0307-4D2F-6DB3E3D7F9C2}"/>
              </a:ext>
            </a:extLst>
          </p:cNvPr>
          <p:cNvSpPr txBox="1"/>
          <p:nvPr/>
        </p:nvSpPr>
        <p:spPr>
          <a:xfrm>
            <a:off x="629750" y="659383"/>
            <a:ext cx="800090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  Lutellier, Thibaud, et al. "Coconut: combining context-aware neural translation models using ensemble for program repair." Proceedings of the 29th ACM SIGSOFT international symposium on software testing and analysis. 2020.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  Allamanis, Miltiadis, Marc Brockschmidt, and Mahmoud Khademi. "Learning to Represent Programs with Graphs." International Conference on Learning Representations. 2018.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  Yin, Pengcheng, et al. "Learning to Represent Edits." International Conference on Learning Representations. 2018.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  Zhou, Yaqin, et al. "Devign: Effective vulnerability identification by learning comprehensive program semantics via graph neural networks." Advances in neural information processing systems 32 (2019).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  Guo, Daya, et al. "GraphCodeBERT: Pre-training Code Representations with Data Flow." International Conference on Learning Representations. 2020.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   Chen, Mark, et al. "Evaluating Large Language Models Trained on Code." (2021).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   Wang, Yue, et al. "CodeT5: Identifier-aware Unified Pre-trained Encoder-Decoder Models for Code Understanding and Generation." Proceedings of the 2021 Conference on Empirical Methods in Natural Language Processing. 2021.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   Casalnuovo, Casey, et al. "A theory of dual channel constraints." 2020 IEEE/ACM 42nd International Conference on Software Engineering: New Ideas and Emerging Results (ICSE-NIER). IEEE, 2020.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  Karampatsis, Rafael-Michael, et al. "Big code!= big vocabulary: Open-vocabulary models for source code." 2020 IEEE/ACM 42nd International Conference on Software Engineering (ICSE). IEEE, 2020.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   Gopstein, Dan, et al. "Thinking aloud about confusing code: A qualitative investigation of program comprehension and atoms of confusion." Proceedings of the 28th ACM Joint Meeting on European Software Engineering Conference and Symposium on the Foundations of Software Engineering. 2020.</a:t>
            </a:r>
          </a:p>
          <a:p>
            <a:pPr algn="just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[22]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Ripon K., et al. "Elixir: Effective object-oriented program repair." 2017 32nd IEEE/ACM International Conference on Automated Software Engineering (ASE). IEEE, 2017.</a:t>
            </a:r>
          </a:p>
          <a:p>
            <a:pPr algn="just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878705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371DC5-4876-4FD2-8B6C-135187778E8B}"/>
              </a:ext>
            </a:extLst>
          </p:cNvPr>
          <p:cNvSpPr/>
          <p:nvPr/>
        </p:nvSpPr>
        <p:spPr>
          <a:xfrm>
            <a:off x="2264156" y="1740753"/>
            <a:ext cx="4615687" cy="1661993"/>
          </a:xfrm>
          <a:custGeom>
            <a:avLst/>
            <a:gdLst>
              <a:gd name="connsiteX0" fmla="*/ 0 w 6147837"/>
              <a:gd name="connsiteY0" fmla="*/ 0 h 2215991"/>
              <a:gd name="connsiteX1" fmla="*/ 620373 w 6147837"/>
              <a:gd name="connsiteY1" fmla="*/ 0 h 2215991"/>
              <a:gd name="connsiteX2" fmla="*/ 994832 w 6147837"/>
              <a:gd name="connsiteY2" fmla="*/ 0 h 2215991"/>
              <a:gd name="connsiteX3" fmla="*/ 1676683 w 6147837"/>
              <a:gd name="connsiteY3" fmla="*/ 0 h 2215991"/>
              <a:gd name="connsiteX4" fmla="*/ 2297055 w 6147837"/>
              <a:gd name="connsiteY4" fmla="*/ 0 h 2215991"/>
              <a:gd name="connsiteX5" fmla="*/ 2855950 w 6147837"/>
              <a:gd name="connsiteY5" fmla="*/ 0 h 2215991"/>
              <a:gd name="connsiteX6" fmla="*/ 3476322 w 6147837"/>
              <a:gd name="connsiteY6" fmla="*/ 0 h 2215991"/>
              <a:gd name="connsiteX7" fmla="*/ 3912260 w 6147837"/>
              <a:gd name="connsiteY7" fmla="*/ 0 h 2215991"/>
              <a:gd name="connsiteX8" fmla="*/ 4409676 w 6147837"/>
              <a:gd name="connsiteY8" fmla="*/ 0 h 2215991"/>
              <a:gd name="connsiteX9" fmla="*/ 4784135 w 6147837"/>
              <a:gd name="connsiteY9" fmla="*/ 0 h 2215991"/>
              <a:gd name="connsiteX10" fmla="*/ 5465986 w 6147837"/>
              <a:gd name="connsiteY10" fmla="*/ 0 h 2215991"/>
              <a:gd name="connsiteX11" fmla="*/ 6147837 w 6147837"/>
              <a:gd name="connsiteY11" fmla="*/ 0 h 2215991"/>
              <a:gd name="connsiteX12" fmla="*/ 6147837 w 6147837"/>
              <a:gd name="connsiteY12" fmla="*/ 598318 h 2215991"/>
              <a:gd name="connsiteX13" fmla="*/ 6147837 w 6147837"/>
              <a:gd name="connsiteY13" fmla="*/ 1196635 h 2215991"/>
              <a:gd name="connsiteX14" fmla="*/ 6147837 w 6147837"/>
              <a:gd name="connsiteY14" fmla="*/ 1684153 h 2215991"/>
              <a:gd name="connsiteX15" fmla="*/ 6147837 w 6147837"/>
              <a:gd name="connsiteY15" fmla="*/ 2215991 h 2215991"/>
              <a:gd name="connsiteX16" fmla="*/ 5650421 w 6147837"/>
              <a:gd name="connsiteY16" fmla="*/ 2215991 h 2215991"/>
              <a:gd name="connsiteX17" fmla="*/ 5091527 w 6147837"/>
              <a:gd name="connsiteY17" fmla="*/ 2215991 h 2215991"/>
              <a:gd name="connsiteX18" fmla="*/ 4717068 w 6147837"/>
              <a:gd name="connsiteY18" fmla="*/ 2215991 h 2215991"/>
              <a:gd name="connsiteX19" fmla="*/ 4281130 w 6147837"/>
              <a:gd name="connsiteY19" fmla="*/ 2215991 h 2215991"/>
              <a:gd name="connsiteX20" fmla="*/ 3845193 w 6147837"/>
              <a:gd name="connsiteY20" fmla="*/ 2215991 h 2215991"/>
              <a:gd name="connsiteX21" fmla="*/ 3224820 w 6147837"/>
              <a:gd name="connsiteY21" fmla="*/ 2215991 h 2215991"/>
              <a:gd name="connsiteX22" fmla="*/ 2788882 w 6147837"/>
              <a:gd name="connsiteY22" fmla="*/ 2215991 h 2215991"/>
              <a:gd name="connsiteX23" fmla="*/ 2414423 w 6147837"/>
              <a:gd name="connsiteY23" fmla="*/ 2215991 h 2215991"/>
              <a:gd name="connsiteX24" fmla="*/ 1855529 w 6147837"/>
              <a:gd name="connsiteY24" fmla="*/ 2215991 h 2215991"/>
              <a:gd name="connsiteX25" fmla="*/ 1235156 w 6147837"/>
              <a:gd name="connsiteY25" fmla="*/ 2215991 h 2215991"/>
              <a:gd name="connsiteX26" fmla="*/ 614784 w 6147837"/>
              <a:gd name="connsiteY26" fmla="*/ 2215991 h 2215991"/>
              <a:gd name="connsiteX27" fmla="*/ 0 w 6147837"/>
              <a:gd name="connsiteY27" fmla="*/ 2215991 h 2215991"/>
              <a:gd name="connsiteX28" fmla="*/ 0 w 6147837"/>
              <a:gd name="connsiteY28" fmla="*/ 1639833 h 2215991"/>
              <a:gd name="connsiteX29" fmla="*/ 0 w 6147837"/>
              <a:gd name="connsiteY29" fmla="*/ 1041516 h 2215991"/>
              <a:gd name="connsiteX30" fmla="*/ 0 w 6147837"/>
              <a:gd name="connsiteY30" fmla="*/ 553998 h 2215991"/>
              <a:gd name="connsiteX31" fmla="*/ 0 w 6147837"/>
              <a:gd name="connsiteY31" fmla="*/ 0 h 2215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147837" h="2215991" extrusionOk="0">
                <a:moveTo>
                  <a:pt x="0" y="0"/>
                </a:moveTo>
                <a:cubicBezTo>
                  <a:pt x="261259" y="-58493"/>
                  <a:pt x="400631" y="73368"/>
                  <a:pt x="620373" y="0"/>
                </a:cubicBezTo>
                <a:cubicBezTo>
                  <a:pt x="840115" y="-73368"/>
                  <a:pt x="895721" y="22431"/>
                  <a:pt x="994832" y="0"/>
                </a:cubicBezTo>
                <a:cubicBezTo>
                  <a:pt x="1093943" y="-22431"/>
                  <a:pt x="1484829" y="51573"/>
                  <a:pt x="1676683" y="0"/>
                </a:cubicBezTo>
                <a:cubicBezTo>
                  <a:pt x="1868537" y="-51573"/>
                  <a:pt x="2051961" y="39829"/>
                  <a:pt x="2297055" y="0"/>
                </a:cubicBezTo>
                <a:cubicBezTo>
                  <a:pt x="2542149" y="-39829"/>
                  <a:pt x="2738585" y="38646"/>
                  <a:pt x="2855950" y="0"/>
                </a:cubicBezTo>
                <a:cubicBezTo>
                  <a:pt x="2973316" y="-38646"/>
                  <a:pt x="3168426" y="14418"/>
                  <a:pt x="3476322" y="0"/>
                </a:cubicBezTo>
                <a:cubicBezTo>
                  <a:pt x="3784218" y="-14418"/>
                  <a:pt x="3790483" y="46310"/>
                  <a:pt x="3912260" y="0"/>
                </a:cubicBezTo>
                <a:cubicBezTo>
                  <a:pt x="4034037" y="-46310"/>
                  <a:pt x="4244031" y="38952"/>
                  <a:pt x="4409676" y="0"/>
                </a:cubicBezTo>
                <a:cubicBezTo>
                  <a:pt x="4575321" y="-38952"/>
                  <a:pt x="4631627" y="26494"/>
                  <a:pt x="4784135" y="0"/>
                </a:cubicBezTo>
                <a:cubicBezTo>
                  <a:pt x="4936643" y="-26494"/>
                  <a:pt x="5147697" y="45695"/>
                  <a:pt x="5465986" y="0"/>
                </a:cubicBezTo>
                <a:cubicBezTo>
                  <a:pt x="5784275" y="-45695"/>
                  <a:pt x="5870562" y="77657"/>
                  <a:pt x="6147837" y="0"/>
                </a:cubicBezTo>
                <a:cubicBezTo>
                  <a:pt x="6195403" y="177574"/>
                  <a:pt x="6143027" y="466391"/>
                  <a:pt x="6147837" y="598318"/>
                </a:cubicBezTo>
                <a:cubicBezTo>
                  <a:pt x="6152647" y="730245"/>
                  <a:pt x="6099244" y="961571"/>
                  <a:pt x="6147837" y="1196635"/>
                </a:cubicBezTo>
                <a:cubicBezTo>
                  <a:pt x="6196430" y="1431699"/>
                  <a:pt x="6109792" y="1486851"/>
                  <a:pt x="6147837" y="1684153"/>
                </a:cubicBezTo>
                <a:cubicBezTo>
                  <a:pt x="6185882" y="1881455"/>
                  <a:pt x="6147603" y="2028022"/>
                  <a:pt x="6147837" y="2215991"/>
                </a:cubicBezTo>
                <a:cubicBezTo>
                  <a:pt x="5984382" y="2257875"/>
                  <a:pt x="5842164" y="2200903"/>
                  <a:pt x="5650421" y="2215991"/>
                </a:cubicBezTo>
                <a:cubicBezTo>
                  <a:pt x="5458678" y="2231079"/>
                  <a:pt x="5281985" y="2154485"/>
                  <a:pt x="5091527" y="2215991"/>
                </a:cubicBezTo>
                <a:cubicBezTo>
                  <a:pt x="4901069" y="2277497"/>
                  <a:pt x="4871067" y="2178751"/>
                  <a:pt x="4717068" y="2215991"/>
                </a:cubicBezTo>
                <a:cubicBezTo>
                  <a:pt x="4563069" y="2253231"/>
                  <a:pt x="4446065" y="2211556"/>
                  <a:pt x="4281130" y="2215991"/>
                </a:cubicBezTo>
                <a:cubicBezTo>
                  <a:pt x="4116195" y="2220426"/>
                  <a:pt x="3993873" y="2210617"/>
                  <a:pt x="3845193" y="2215991"/>
                </a:cubicBezTo>
                <a:cubicBezTo>
                  <a:pt x="3696513" y="2221365"/>
                  <a:pt x="3425746" y="2161599"/>
                  <a:pt x="3224820" y="2215991"/>
                </a:cubicBezTo>
                <a:cubicBezTo>
                  <a:pt x="3023894" y="2270383"/>
                  <a:pt x="2904551" y="2189234"/>
                  <a:pt x="2788882" y="2215991"/>
                </a:cubicBezTo>
                <a:cubicBezTo>
                  <a:pt x="2673213" y="2242748"/>
                  <a:pt x="2537736" y="2175499"/>
                  <a:pt x="2414423" y="2215991"/>
                </a:cubicBezTo>
                <a:cubicBezTo>
                  <a:pt x="2291110" y="2256483"/>
                  <a:pt x="2066386" y="2199315"/>
                  <a:pt x="1855529" y="2215991"/>
                </a:cubicBezTo>
                <a:cubicBezTo>
                  <a:pt x="1644672" y="2232667"/>
                  <a:pt x="1466337" y="2164075"/>
                  <a:pt x="1235156" y="2215991"/>
                </a:cubicBezTo>
                <a:cubicBezTo>
                  <a:pt x="1003975" y="2267907"/>
                  <a:pt x="796855" y="2175153"/>
                  <a:pt x="614784" y="2215991"/>
                </a:cubicBezTo>
                <a:cubicBezTo>
                  <a:pt x="432713" y="2256829"/>
                  <a:pt x="145095" y="2191288"/>
                  <a:pt x="0" y="2215991"/>
                </a:cubicBezTo>
                <a:cubicBezTo>
                  <a:pt x="-57072" y="2011472"/>
                  <a:pt x="19356" y="1786280"/>
                  <a:pt x="0" y="1639833"/>
                </a:cubicBezTo>
                <a:cubicBezTo>
                  <a:pt x="-19356" y="1493386"/>
                  <a:pt x="25477" y="1234360"/>
                  <a:pt x="0" y="1041516"/>
                </a:cubicBezTo>
                <a:cubicBezTo>
                  <a:pt x="-25477" y="848672"/>
                  <a:pt x="7588" y="749074"/>
                  <a:pt x="0" y="553998"/>
                </a:cubicBezTo>
                <a:cubicBezTo>
                  <a:pt x="-7588" y="358922"/>
                  <a:pt x="43367" y="213058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4083576965">
                  <a:custGeom>
                    <a:avLst/>
                    <a:gdLst>
                      <a:gd name="connsiteX0" fmla="*/ 0 w 4615687"/>
                      <a:gd name="connsiteY0" fmla="*/ 0 h 1661993"/>
                      <a:gd name="connsiteX1" fmla="*/ 465765 w 4615687"/>
                      <a:gd name="connsiteY1" fmla="*/ 0 h 1661993"/>
                      <a:gd name="connsiteX2" fmla="*/ 746902 w 4615687"/>
                      <a:gd name="connsiteY2" fmla="*/ 0 h 1661993"/>
                      <a:gd name="connsiteX3" fmla="*/ 1258823 w 4615687"/>
                      <a:gd name="connsiteY3" fmla="*/ 0 h 1661993"/>
                      <a:gd name="connsiteX4" fmla="*/ 1724588 w 4615687"/>
                      <a:gd name="connsiteY4" fmla="*/ 0 h 1661993"/>
                      <a:gd name="connsiteX5" fmla="*/ 2144196 w 4615687"/>
                      <a:gd name="connsiteY5" fmla="*/ 0 h 1661993"/>
                      <a:gd name="connsiteX6" fmla="*/ 2609960 w 4615687"/>
                      <a:gd name="connsiteY6" fmla="*/ 0 h 1661993"/>
                      <a:gd name="connsiteX7" fmla="*/ 2937255 w 4615687"/>
                      <a:gd name="connsiteY7" fmla="*/ 0 h 1661993"/>
                      <a:gd name="connsiteX8" fmla="*/ 3310706 w 4615687"/>
                      <a:gd name="connsiteY8" fmla="*/ 0 h 1661993"/>
                      <a:gd name="connsiteX9" fmla="*/ 3591843 w 4615687"/>
                      <a:gd name="connsiteY9" fmla="*/ 0 h 1661993"/>
                      <a:gd name="connsiteX10" fmla="*/ 4103765 w 4615687"/>
                      <a:gd name="connsiteY10" fmla="*/ 0 h 1661993"/>
                      <a:gd name="connsiteX11" fmla="*/ 4615687 w 4615687"/>
                      <a:gd name="connsiteY11" fmla="*/ 0 h 1661993"/>
                      <a:gd name="connsiteX12" fmla="*/ 4615687 w 4615687"/>
                      <a:gd name="connsiteY12" fmla="*/ 448738 h 1661993"/>
                      <a:gd name="connsiteX13" fmla="*/ 4615687 w 4615687"/>
                      <a:gd name="connsiteY13" fmla="*/ 897476 h 1661993"/>
                      <a:gd name="connsiteX14" fmla="*/ 4615687 w 4615687"/>
                      <a:gd name="connsiteY14" fmla="*/ 1263114 h 1661993"/>
                      <a:gd name="connsiteX15" fmla="*/ 4615687 w 4615687"/>
                      <a:gd name="connsiteY15" fmla="*/ 1661993 h 1661993"/>
                      <a:gd name="connsiteX16" fmla="*/ 4242235 w 4615687"/>
                      <a:gd name="connsiteY16" fmla="*/ 1661993 h 1661993"/>
                      <a:gd name="connsiteX17" fmla="*/ 3822628 w 4615687"/>
                      <a:gd name="connsiteY17" fmla="*/ 1661993 h 1661993"/>
                      <a:gd name="connsiteX18" fmla="*/ 3541491 w 4615687"/>
                      <a:gd name="connsiteY18" fmla="*/ 1661993 h 1661993"/>
                      <a:gd name="connsiteX19" fmla="*/ 3214196 w 4615687"/>
                      <a:gd name="connsiteY19" fmla="*/ 1661993 h 1661993"/>
                      <a:gd name="connsiteX20" fmla="*/ 2886902 w 4615687"/>
                      <a:gd name="connsiteY20" fmla="*/ 1661993 h 1661993"/>
                      <a:gd name="connsiteX21" fmla="*/ 2421137 w 4615687"/>
                      <a:gd name="connsiteY21" fmla="*/ 1661993 h 1661993"/>
                      <a:gd name="connsiteX22" fmla="*/ 2093843 w 4615687"/>
                      <a:gd name="connsiteY22" fmla="*/ 1661993 h 1661993"/>
                      <a:gd name="connsiteX23" fmla="*/ 1812705 w 4615687"/>
                      <a:gd name="connsiteY23" fmla="*/ 1661993 h 1661993"/>
                      <a:gd name="connsiteX24" fmla="*/ 1393098 w 4615687"/>
                      <a:gd name="connsiteY24" fmla="*/ 1661993 h 1661993"/>
                      <a:gd name="connsiteX25" fmla="*/ 927333 w 4615687"/>
                      <a:gd name="connsiteY25" fmla="*/ 1661993 h 1661993"/>
                      <a:gd name="connsiteX26" fmla="*/ 461568 w 4615687"/>
                      <a:gd name="connsiteY26" fmla="*/ 1661993 h 1661993"/>
                      <a:gd name="connsiteX27" fmla="*/ 0 w 4615687"/>
                      <a:gd name="connsiteY27" fmla="*/ 1661993 h 1661993"/>
                      <a:gd name="connsiteX28" fmla="*/ 0 w 4615687"/>
                      <a:gd name="connsiteY28" fmla="*/ 1229874 h 1661993"/>
                      <a:gd name="connsiteX29" fmla="*/ 0 w 4615687"/>
                      <a:gd name="connsiteY29" fmla="*/ 781136 h 1661993"/>
                      <a:gd name="connsiteX30" fmla="*/ 0 w 4615687"/>
                      <a:gd name="connsiteY30" fmla="*/ 415498 h 1661993"/>
                      <a:gd name="connsiteX31" fmla="*/ 0 w 4615687"/>
                      <a:gd name="connsiteY31" fmla="*/ 0 h 16619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4615687" h="1661993" extrusionOk="0">
                        <a:moveTo>
                          <a:pt x="0" y="0"/>
                        </a:moveTo>
                        <a:cubicBezTo>
                          <a:pt x="212421" y="-11998"/>
                          <a:pt x="303728" y="35429"/>
                          <a:pt x="465765" y="0"/>
                        </a:cubicBezTo>
                        <a:cubicBezTo>
                          <a:pt x="625109" y="-42798"/>
                          <a:pt x="669558" y="38706"/>
                          <a:pt x="746902" y="0"/>
                        </a:cubicBezTo>
                        <a:cubicBezTo>
                          <a:pt x="822143" y="-21296"/>
                          <a:pt x="1156583" y="51268"/>
                          <a:pt x="1258823" y="0"/>
                        </a:cubicBezTo>
                        <a:cubicBezTo>
                          <a:pt x="1360395" y="-32458"/>
                          <a:pt x="1546244" y="23470"/>
                          <a:pt x="1724588" y="0"/>
                        </a:cubicBezTo>
                        <a:cubicBezTo>
                          <a:pt x="1906250" y="-12742"/>
                          <a:pt x="2054824" y="41212"/>
                          <a:pt x="2144196" y="0"/>
                        </a:cubicBezTo>
                        <a:cubicBezTo>
                          <a:pt x="2227261" y="-67291"/>
                          <a:pt x="2352849" y="-14771"/>
                          <a:pt x="2609960" y="0"/>
                        </a:cubicBezTo>
                        <a:cubicBezTo>
                          <a:pt x="2843500" y="-7147"/>
                          <a:pt x="2836215" y="26072"/>
                          <a:pt x="2937255" y="0"/>
                        </a:cubicBezTo>
                        <a:cubicBezTo>
                          <a:pt x="3032415" y="-54873"/>
                          <a:pt x="3186670" y="55041"/>
                          <a:pt x="3310706" y="0"/>
                        </a:cubicBezTo>
                        <a:cubicBezTo>
                          <a:pt x="3445116" y="-27613"/>
                          <a:pt x="3475390" y="15847"/>
                          <a:pt x="3591843" y="0"/>
                        </a:cubicBezTo>
                        <a:cubicBezTo>
                          <a:pt x="3724277" y="-54322"/>
                          <a:pt x="3864045" y="48025"/>
                          <a:pt x="4103765" y="0"/>
                        </a:cubicBezTo>
                        <a:cubicBezTo>
                          <a:pt x="4345948" y="-45113"/>
                          <a:pt x="4415773" y="59099"/>
                          <a:pt x="4615687" y="0"/>
                        </a:cubicBezTo>
                        <a:cubicBezTo>
                          <a:pt x="4650396" y="120927"/>
                          <a:pt x="4629243" y="332395"/>
                          <a:pt x="4615687" y="448738"/>
                        </a:cubicBezTo>
                        <a:cubicBezTo>
                          <a:pt x="4632646" y="554947"/>
                          <a:pt x="4559317" y="759598"/>
                          <a:pt x="4615687" y="897476"/>
                        </a:cubicBezTo>
                        <a:cubicBezTo>
                          <a:pt x="4633708" y="1084153"/>
                          <a:pt x="4589768" y="1115377"/>
                          <a:pt x="4615687" y="1263114"/>
                        </a:cubicBezTo>
                        <a:cubicBezTo>
                          <a:pt x="4669987" y="1399402"/>
                          <a:pt x="4593874" y="1502886"/>
                          <a:pt x="4615687" y="1661993"/>
                        </a:cubicBezTo>
                        <a:cubicBezTo>
                          <a:pt x="4489950" y="1693615"/>
                          <a:pt x="4369362" y="1659634"/>
                          <a:pt x="4242235" y="1661993"/>
                        </a:cubicBezTo>
                        <a:cubicBezTo>
                          <a:pt x="4094857" y="1659162"/>
                          <a:pt x="3952853" y="1650984"/>
                          <a:pt x="3822628" y="1661993"/>
                        </a:cubicBezTo>
                        <a:cubicBezTo>
                          <a:pt x="3679382" y="1713008"/>
                          <a:pt x="3654515" y="1634139"/>
                          <a:pt x="3541491" y="1661993"/>
                        </a:cubicBezTo>
                        <a:cubicBezTo>
                          <a:pt x="3406564" y="1674579"/>
                          <a:pt x="3346277" y="1665754"/>
                          <a:pt x="3214196" y="1661993"/>
                        </a:cubicBezTo>
                        <a:cubicBezTo>
                          <a:pt x="3088466" y="1666551"/>
                          <a:pt x="2979155" y="1675773"/>
                          <a:pt x="2886902" y="1661993"/>
                        </a:cubicBezTo>
                        <a:cubicBezTo>
                          <a:pt x="2760589" y="1661176"/>
                          <a:pt x="2538511" y="1620153"/>
                          <a:pt x="2421137" y="1661993"/>
                        </a:cubicBezTo>
                        <a:cubicBezTo>
                          <a:pt x="2272883" y="1707345"/>
                          <a:pt x="2180713" y="1645043"/>
                          <a:pt x="2093843" y="1661993"/>
                        </a:cubicBezTo>
                        <a:cubicBezTo>
                          <a:pt x="2019862" y="1707910"/>
                          <a:pt x="1897375" y="1609759"/>
                          <a:pt x="1812705" y="1661993"/>
                        </a:cubicBezTo>
                        <a:cubicBezTo>
                          <a:pt x="1678306" y="1705562"/>
                          <a:pt x="1589564" y="1648178"/>
                          <a:pt x="1393098" y="1661993"/>
                        </a:cubicBezTo>
                        <a:cubicBezTo>
                          <a:pt x="1217732" y="1706875"/>
                          <a:pt x="1065419" y="1605755"/>
                          <a:pt x="927333" y="1661993"/>
                        </a:cubicBezTo>
                        <a:cubicBezTo>
                          <a:pt x="790504" y="1694446"/>
                          <a:pt x="604575" y="1635131"/>
                          <a:pt x="461568" y="1661993"/>
                        </a:cubicBezTo>
                        <a:cubicBezTo>
                          <a:pt x="329056" y="1695527"/>
                          <a:pt x="80876" y="1656282"/>
                          <a:pt x="0" y="1661993"/>
                        </a:cubicBezTo>
                        <a:cubicBezTo>
                          <a:pt x="-27704" y="1479526"/>
                          <a:pt x="19731" y="1340915"/>
                          <a:pt x="0" y="1229874"/>
                        </a:cubicBezTo>
                        <a:cubicBezTo>
                          <a:pt x="-12514" y="1093415"/>
                          <a:pt x="43307" y="932753"/>
                          <a:pt x="0" y="781136"/>
                        </a:cubicBezTo>
                        <a:cubicBezTo>
                          <a:pt x="-19206" y="643093"/>
                          <a:pt x="2830" y="556375"/>
                          <a:pt x="0" y="415498"/>
                        </a:cubicBezTo>
                        <a:cubicBezTo>
                          <a:pt x="-9770" y="247308"/>
                          <a:pt x="38112" y="1312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7200" b="1" dirty="0">
                <a:ln>
                  <a:solidFill>
                    <a:schemeClr val="tx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Ink Free" panose="03080402000500000000" pitchFamily="66" charset="0"/>
              </a:rPr>
              <a:t> </a:t>
            </a:r>
            <a:r>
              <a:rPr lang="en-US" sz="10350" b="1" dirty="0">
                <a:ln>
                  <a:solidFill>
                    <a:schemeClr val="tx1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Informal Roman" panose="030604020304060B0204" pitchFamily="66" charset="0"/>
              </a:rPr>
              <a:t>Thanks! </a:t>
            </a:r>
            <a:endParaRPr lang="en-US" sz="7200" b="1" dirty="0">
              <a:ln>
                <a:solidFill>
                  <a:schemeClr val="tx1"/>
                </a:solidFill>
              </a:ln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Informal Roman" panose="030604020304060B0204" pitchFamily="66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41608F3-80F4-4E82-888F-9FCBE2DFB3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523BA2D7-9DFF-4581-8E17-97BB36ECD368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78</a:t>
            </a:fld>
            <a:endParaRPr lang="en" sz="900" dirty="0"/>
          </a:p>
        </p:txBody>
      </p:sp>
    </p:spTree>
    <p:extLst>
      <p:ext uri="{BB962C8B-B14F-4D97-AF65-F5344CB8AC3E}">
        <p14:creationId xmlns:p14="http://schemas.microsoft.com/office/powerpoint/2010/main" val="1515040350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2"/>
          <p:cNvSpPr txBox="1">
            <a:spLocks noGrp="1"/>
          </p:cNvSpPr>
          <p:nvPr>
            <p:ph type="body" idx="1"/>
          </p:nvPr>
        </p:nvSpPr>
        <p:spPr>
          <a:xfrm>
            <a:off x="311700" y="501700"/>
            <a:ext cx="8520600" cy="40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7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Backup Slides</a:t>
            </a:r>
            <a:endParaRPr sz="7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6" name="Google Shape;1066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546876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dirty="0">
                <a:latin typeface="Georgia"/>
                <a:ea typeface="Georgia"/>
                <a:cs typeface="Georgia"/>
                <a:sym typeface="Georgia"/>
              </a:rPr>
              <a:t>Automated Code Editing - Existing works.</a:t>
            </a:r>
            <a:endParaRPr sz="1800" dirty="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67" name="Google Shape;167;p21"/>
          <p:cNvGrpSpPr/>
          <p:nvPr/>
        </p:nvGrpSpPr>
        <p:grpSpPr>
          <a:xfrm>
            <a:off x="608245" y="3365734"/>
            <a:ext cx="2706273" cy="857040"/>
            <a:chOff x="449250" y="3358372"/>
            <a:chExt cx="3017700" cy="731700"/>
          </a:xfrm>
        </p:grpSpPr>
        <p:sp>
          <p:nvSpPr>
            <p:cNvPr id="168" name="Google Shape;168;p21"/>
            <p:cNvSpPr/>
            <p:nvPr/>
          </p:nvSpPr>
          <p:spPr>
            <a:xfrm>
              <a:off x="449250" y="3358372"/>
              <a:ext cx="3017700" cy="731700"/>
            </a:xfrm>
            <a:prstGeom prst="roundRect">
              <a:avLst>
                <a:gd name="adj" fmla="val 623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 txBox="1"/>
            <p:nvPr/>
          </p:nvSpPr>
          <p:spPr>
            <a:xfrm>
              <a:off x="540159" y="3402325"/>
              <a:ext cx="2901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0944A1"/>
                  </a:solidFill>
                  <a:latin typeface="Georgia"/>
                  <a:ea typeface="Georgia"/>
                  <a:cs typeface="Georgia"/>
                  <a:sym typeface="Georgia"/>
                </a:rPr>
                <a:t>Encoder-Decoder </a:t>
              </a:r>
              <a:endParaRPr sz="2300">
                <a:solidFill>
                  <a:srgbClr val="0944A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0" name="Google Shape;170;p21"/>
          <p:cNvGrpSpPr/>
          <p:nvPr/>
        </p:nvGrpSpPr>
        <p:grpSpPr>
          <a:xfrm>
            <a:off x="3363840" y="3358426"/>
            <a:ext cx="5315795" cy="857052"/>
            <a:chOff x="3516173" y="3352139"/>
            <a:chExt cx="5221802" cy="731710"/>
          </a:xfrm>
        </p:grpSpPr>
        <p:sp>
          <p:nvSpPr>
            <p:cNvPr id="171" name="Google Shape;171;p21"/>
            <p:cNvSpPr/>
            <p:nvPr/>
          </p:nvSpPr>
          <p:spPr>
            <a:xfrm>
              <a:off x="3516173" y="3352139"/>
              <a:ext cx="5221800" cy="731700"/>
            </a:xfrm>
            <a:prstGeom prst="rect">
              <a:avLst/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2" name="Google Shape;172;p21"/>
            <p:cNvSpPr txBox="1"/>
            <p:nvPr/>
          </p:nvSpPr>
          <p:spPr>
            <a:xfrm>
              <a:off x="3516175" y="3352150"/>
              <a:ext cx="5221800" cy="7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AutoNum type="arabicPeriod"/>
              </a:pPr>
              <a:r>
                <a:rPr lang="en" sz="1200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Tufano et. al. - ASE’18 [6], ICSE’19 [7], TOSEM’19 [8]. </a:t>
              </a:r>
              <a:br>
                <a:rPr lang="en" sz="1200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</a:br>
              <a:r>
                <a:rPr lang="en" sz="1200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            - Abstract tokenization.</a:t>
              </a:r>
              <a:endParaRPr sz="12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AutoNum type="arabicPeriod"/>
              </a:pPr>
              <a:r>
                <a:rPr lang="en" sz="1200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Chen et. al. - TSE’19 - Copy Attention-based models [9].</a:t>
              </a:r>
              <a:endParaRPr sz="12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AutoNum type="arabicPeriod"/>
              </a:pPr>
              <a:r>
                <a:rPr lang="en" sz="1200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Tufano et. al. - ICSE’21. - Multi-Encoder models[10]. </a:t>
              </a:r>
              <a:endParaRPr sz="12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3" name="Google Shape;173;p21"/>
          <p:cNvGrpSpPr/>
          <p:nvPr/>
        </p:nvGrpSpPr>
        <p:grpSpPr>
          <a:xfrm>
            <a:off x="608242" y="2252267"/>
            <a:ext cx="2706273" cy="857040"/>
            <a:chOff x="449250" y="2407750"/>
            <a:chExt cx="3017700" cy="731700"/>
          </a:xfrm>
        </p:grpSpPr>
        <p:sp>
          <p:nvSpPr>
            <p:cNvPr id="174" name="Google Shape;174;p21"/>
            <p:cNvSpPr/>
            <p:nvPr/>
          </p:nvSpPr>
          <p:spPr>
            <a:xfrm>
              <a:off x="449250" y="2407750"/>
              <a:ext cx="3017700" cy="731700"/>
            </a:xfrm>
            <a:prstGeom prst="roundRect">
              <a:avLst>
                <a:gd name="adj" fmla="val 6232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 txBox="1"/>
            <p:nvPr/>
          </p:nvSpPr>
          <p:spPr>
            <a:xfrm>
              <a:off x="453175" y="2457900"/>
              <a:ext cx="2988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00">
                  <a:solidFill>
                    <a:srgbClr val="0C58D3"/>
                  </a:solidFill>
                  <a:latin typeface="Georgia"/>
                  <a:ea typeface="Georgia"/>
                  <a:cs typeface="Georgia"/>
                  <a:sym typeface="Georgia"/>
                </a:rPr>
                <a:t>Mutation Learning</a:t>
              </a:r>
              <a:endParaRPr sz="2300">
                <a:solidFill>
                  <a:srgbClr val="0C58D3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grpSp>
        <p:nvGrpSpPr>
          <p:cNvPr id="176" name="Google Shape;176;p21"/>
          <p:cNvGrpSpPr/>
          <p:nvPr/>
        </p:nvGrpSpPr>
        <p:grpSpPr>
          <a:xfrm>
            <a:off x="3363920" y="2252201"/>
            <a:ext cx="5315817" cy="857106"/>
            <a:chOff x="3516175" y="2407700"/>
            <a:chExt cx="4860398" cy="731756"/>
          </a:xfrm>
        </p:grpSpPr>
        <p:sp>
          <p:nvSpPr>
            <p:cNvPr id="177" name="Google Shape;177;p21"/>
            <p:cNvSpPr/>
            <p:nvPr/>
          </p:nvSpPr>
          <p:spPr>
            <a:xfrm>
              <a:off x="3516175" y="2407700"/>
              <a:ext cx="4860300" cy="7317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8" name="Google Shape;178;p21"/>
            <p:cNvSpPr txBox="1"/>
            <p:nvPr/>
          </p:nvSpPr>
          <p:spPr>
            <a:xfrm>
              <a:off x="3516272" y="2407756"/>
              <a:ext cx="4860300" cy="7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AutoNum type="arabicPeriod"/>
              </a:pPr>
              <a:r>
                <a:rPr lang="en" sz="1200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Rolim et. al. - ICSE’17 - Designed a DSL for representing Edits [4]. </a:t>
              </a:r>
              <a:endParaRPr sz="12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AutoNum type="arabicPeriod"/>
              </a:pPr>
              <a:r>
                <a:rPr lang="en" sz="1200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Dinella et.al. - ICLR’20 - Neural Turing Machine [5].</a:t>
              </a:r>
              <a:endParaRPr sz="12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79" name="Google Shape;179;p21"/>
          <p:cNvSpPr txBox="1"/>
          <p:nvPr/>
        </p:nvSpPr>
        <p:spPr>
          <a:xfrm>
            <a:off x="387900" y="1290200"/>
            <a:ext cx="29013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D5DDF"/>
                </a:solidFill>
                <a:latin typeface="Georgia"/>
                <a:ea typeface="Georgia"/>
                <a:cs typeface="Georgia"/>
                <a:sym typeface="Georgia"/>
              </a:rPr>
              <a:t>Template-based</a:t>
            </a:r>
            <a:endParaRPr sz="2300">
              <a:solidFill>
                <a:srgbClr val="0D5DD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180" name="Google Shape;180;p21"/>
          <p:cNvGrpSpPr/>
          <p:nvPr/>
        </p:nvGrpSpPr>
        <p:grpSpPr>
          <a:xfrm>
            <a:off x="3363865" y="1231419"/>
            <a:ext cx="5315710" cy="857041"/>
            <a:chOff x="3516175" y="1536200"/>
            <a:chExt cx="4860300" cy="731701"/>
          </a:xfrm>
        </p:grpSpPr>
        <p:sp>
          <p:nvSpPr>
            <p:cNvPr id="181" name="Google Shape;181;p21"/>
            <p:cNvSpPr/>
            <p:nvPr/>
          </p:nvSpPr>
          <p:spPr>
            <a:xfrm>
              <a:off x="3516175" y="1536200"/>
              <a:ext cx="4860300" cy="7317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2" name="Google Shape;182;p21"/>
            <p:cNvSpPr txBox="1"/>
            <p:nvPr/>
          </p:nvSpPr>
          <p:spPr>
            <a:xfrm>
              <a:off x="3516175" y="1536201"/>
              <a:ext cx="4860300" cy="73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AutoNum type="arabicPeriod"/>
              </a:pPr>
              <a:r>
                <a:rPr lang="en" sz="1200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Modern IDE (Eclipse, IntelliJ IDEA) - Refactoring, Boilerplate Code.</a:t>
              </a:r>
              <a:endParaRPr sz="12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45720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eorgia"/>
                <a:buAutoNum type="arabicPeriod"/>
              </a:pPr>
              <a:r>
                <a:rPr lang="en" sz="1200" dirty="0">
                  <a:solidFill>
                    <a:srgbClr val="FFFFFF"/>
                  </a:solidFill>
                  <a:latin typeface="Georgia"/>
                  <a:ea typeface="Georgia"/>
                  <a:cs typeface="Georgia"/>
                  <a:sym typeface="Georgia"/>
                </a:rPr>
                <a:t>Meng et.al. - PLDI’11 - Infer edit template with graph matching [1].</a:t>
              </a:r>
              <a:endParaRPr sz="12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ECE05626-83CE-B98E-422D-EBC6063EE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90" y="1566052"/>
            <a:ext cx="7910221" cy="227442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CE5A36C1-8973-4F60-BA7A-13AA0988A517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80</a:t>
            </a:fld>
            <a:endParaRPr lang="en" sz="900" dirty="0"/>
          </a:p>
        </p:txBody>
      </p:sp>
      <p:sp>
        <p:nvSpPr>
          <p:cNvPr id="8" name="Google Shape;331;p32">
            <a:extLst>
              <a:ext uri="{FF2B5EF4-FFF2-40B4-BE49-F238E27FC236}">
                <a16:creationId xmlns:a16="http://schemas.microsoft.com/office/drawing/2014/main" id="{87A227B0-9A1A-578B-2B9E-7A243964078D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CODIT Step 1 : Tree Translation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E2225E2-BD29-1E36-4CE7-E4098F5A4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858515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6"/>
            <a:ext cx="8839198" cy="35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6"/>
            <a:ext cx="8839198" cy="35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45" y="1170126"/>
            <a:ext cx="8839201" cy="35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044" y="1163055"/>
            <a:ext cx="8828061" cy="35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993960C7-07D1-4B9A-A66D-2B37D3440390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81</a:t>
            </a:fld>
            <a:endParaRPr lang="en" sz="900" dirty="0"/>
          </a:p>
        </p:txBody>
      </p:sp>
      <p:sp>
        <p:nvSpPr>
          <p:cNvPr id="11" name="Google Shape;331;p32">
            <a:extLst>
              <a:ext uri="{FF2B5EF4-FFF2-40B4-BE49-F238E27FC236}">
                <a16:creationId xmlns:a16="http://schemas.microsoft.com/office/drawing/2014/main" id="{B5DC861A-CAA4-E719-62CD-D0C48AD3644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CODIT Step 1 : Tree Translation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3EA8AA-A8B7-C65E-69A6-FD4823FEA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4223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50" y="2394276"/>
            <a:ext cx="8296776" cy="1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/>
          <p:nvPr/>
        </p:nvSpPr>
        <p:spPr>
          <a:xfrm>
            <a:off x="517750" y="1706925"/>
            <a:ext cx="3495000" cy="560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Rules sequence of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Syntax Tree before edit</a:t>
            </a:r>
            <a:endParaRPr sz="16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5" name="Google Shape;315;p33"/>
          <p:cNvSpPr/>
          <p:nvPr/>
        </p:nvSpPr>
        <p:spPr>
          <a:xfrm>
            <a:off x="5242150" y="1706925"/>
            <a:ext cx="3495000" cy="5601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Rules sequence of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algn="ctr"/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Syntax Tree after edit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260DE480-031F-46DD-BDF0-30256BD55BF7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82</a:t>
            </a:fld>
            <a:endParaRPr lang="en" sz="900" dirty="0"/>
          </a:p>
        </p:txBody>
      </p:sp>
      <p:sp>
        <p:nvSpPr>
          <p:cNvPr id="10" name="Google Shape;331;p32">
            <a:extLst>
              <a:ext uri="{FF2B5EF4-FFF2-40B4-BE49-F238E27FC236}">
                <a16:creationId xmlns:a16="http://schemas.microsoft.com/office/drawing/2014/main" id="{FF6A452B-A18D-B42D-A84A-A80A53A2A269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CODIT Step 1 : Tree Translation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E2274137-C08C-24C6-650D-6E4DA09583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33583"/>
      </p:ext>
    </p:extLst>
  </p:cSld>
  <p:clrMapOvr>
    <a:masterClrMapping/>
  </p:clrMapOvr>
  <p:transition spd="med">
    <p:pull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50" y="1243867"/>
            <a:ext cx="8216100" cy="3414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50" y="1243201"/>
            <a:ext cx="8216058" cy="341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751" y="1243207"/>
            <a:ext cx="8216049" cy="341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308" y="1244809"/>
            <a:ext cx="8200388" cy="3414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7751" y="1243201"/>
            <a:ext cx="8216061" cy="3414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0BB78316-4425-478C-A373-DBF8D2179F8B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83</a:t>
            </a:fld>
            <a:endParaRPr lang="en" sz="900" dirty="0"/>
          </a:p>
        </p:txBody>
      </p:sp>
      <p:sp>
        <p:nvSpPr>
          <p:cNvPr id="12" name="Google Shape;331;p32">
            <a:extLst>
              <a:ext uri="{FF2B5EF4-FFF2-40B4-BE49-F238E27FC236}">
                <a16:creationId xmlns:a16="http://schemas.microsoft.com/office/drawing/2014/main" id="{24B31F17-FA4A-E85F-213F-F843DF45CDE5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45833"/>
            </a:pPr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CODIT Step 1 : Tree Translation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FEC9EF6-A860-9B83-0C92-7BE9B807B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386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title"/>
          </p:nvPr>
        </p:nvSpPr>
        <p:spPr>
          <a:xfrm>
            <a:off x="265500" y="697832"/>
            <a:ext cx="4045200" cy="37378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ReVeal: </a:t>
            </a:r>
            <a:r>
              <a:rPr lang="en-US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Program Understanding through Explicit Program Encoding</a:t>
            </a:r>
            <a:endParaRPr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44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TSE - 2021</a:t>
            </a:r>
            <a:endParaRPr sz="2444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4" name="Google Shape;384;p36"/>
          <p:cNvSpPr txBox="1">
            <a:spLocks noGrp="1"/>
          </p:cNvSpPr>
          <p:nvPr>
            <p:ph type="body" idx="2"/>
          </p:nvPr>
        </p:nvSpPr>
        <p:spPr>
          <a:xfrm>
            <a:off x="4939500" y="449850"/>
            <a:ext cx="3837000" cy="41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1A0684"/>
                </a:solidFill>
                <a:latin typeface="Georgia"/>
                <a:ea typeface="Georgia"/>
                <a:cs typeface="Georgia"/>
                <a:sym typeface="Georgia"/>
              </a:rPr>
              <a:t>Findings</a:t>
            </a:r>
            <a:endParaRPr sz="2400" b="1" dirty="0">
              <a:solidFill>
                <a:srgbClr val="1A068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Graph-based models are better equipped to understand semantic relationships between code components</a:t>
            </a:r>
            <a:endParaRPr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rgbClr val="7022AE"/>
                </a:solidFill>
                <a:latin typeface="Georgia"/>
                <a:ea typeface="Georgia"/>
                <a:cs typeface="Georgia"/>
                <a:sym typeface="Georgia"/>
              </a:rPr>
              <a:t>Contribution</a:t>
            </a: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0944A1"/>
                </a:solidFill>
                <a:latin typeface="Georgia"/>
                <a:ea typeface="Georgia"/>
                <a:cs typeface="Georgia"/>
                <a:sym typeface="Georgia"/>
              </a:rPr>
              <a:t>Designed Code Understanding Framework using Graph-Based Models. </a:t>
            </a:r>
            <a:endParaRPr lang="en-US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5" name="Google Shape;385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D5B413F-C258-B86C-81AA-F67385B85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9613"/>
      </p:ext>
    </p:extLst>
  </p:cSld>
  <p:clrMapOvr>
    <a:masterClrMapping/>
  </p:clrMapOvr>
  <p:transition spd="med">
    <p:pull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34"/>
          <p:cNvGrpSpPr/>
          <p:nvPr/>
        </p:nvGrpSpPr>
        <p:grpSpPr>
          <a:xfrm>
            <a:off x="551467" y="1113151"/>
            <a:ext cx="1043369" cy="967258"/>
            <a:chOff x="212100" y="1316600"/>
            <a:chExt cx="891007" cy="834275"/>
          </a:xfrm>
        </p:grpSpPr>
        <p:pic>
          <p:nvPicPr>
            <p:cNvPr id="316" name="Google Shape;316;p34"/>
            <p:cNvPicPr preferRelativeResize="0"/>
            <p:nvPr/>
          </p:nvPicPr>
          <p:blipFill rotWithShape="1">
            <a:blip r:embed="rId3">
              <a:alphaModFix/>
            </a:blip>
            <a:srcRect b="33532"/>
            <a:stretch/>
          </p:blipFill>
          <p:spPr>
            <a:xfrm>
              <a:off x="212100" y="1316600"/>
              <a:ext cx="796600" cy="834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34"/>
            <p:cNvSpPr/>
            <p:nvPr/>
          </p:nvSpPr>
          <p:spPr>
            <a:xfrm>
              <a:off x="947707" y="1687020"/>
              <a:ext cx="155400" cy="14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 b="41231"/>
          <a:stretch/>
        </p:blipFill>
        <p:spPr>
          <a:xfrm>
            <a:off x="1891110" y="1017768"/>
            <a:ext cx="1942529" cy="147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4"/>
          <p:cNvPicPr preferRelativeResize="0"/>
          <p:nvPr/>
        </p:nvPicPr>
        <p:blipFill rotWithShape="1">
          <a:blip r:embed="rId5">
            <a:alphaModFix/>
          </a:blip>
          <a:srcRect b="35429"/>
          <a:stretch/>
        </p:blipFill>
        <p:spPr>
          <a:xfrm>
            <a:off x="3785338" y="968205"/>
            <a:ext cx="2227787" cy="158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4"/>
          <p:cNvPicPr preferRelativeResize="0"/>
          <p:nvPr/>
        </p:nvPicPr>
        <p:blipFill rotWithShape="1">
          <a:blip r:embed="rId6">
            <a:alphaModFix/>
          </a:blip>
          <a:srcRect b="30920"/>
          <a:stretch/>
        </p:blipFill>
        <p:spPr>
          <a:xfrm>
            <a:off x="6215428" y="890314"/>
            <a:ext cx="2409501" cy="15875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4"/>
          <p:cNvGrpSpPr/>
          <p:nvPr/>
        </p:nvGrpSpPr>
        <p:grpSpPr>
          <a:xfrm>
            <a:off x="5805532" y="2939533"/>
            <a:ext cx="2305479" cy="1784068"/>
            <a:chOff x="4161150" y="2469950"/>
            <a:chExt cx="2107000" cy="1693950"/>
          </a:xfrm>
        </p:grpSpPr>
        <p:pic>
          <p:nvPicPr>
            <p:cNvPr id="322" name="Google Shape;322;p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>
              <a:off x="4161150" y="2469950"/>
              <a:ext cx="2107000" cy="169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34"/>
            <p:cNvSpPr/>
            <p:nvPr/>
          </p:nvSpPr>
          <p:spPr>
            <a:xfrm>
              <a:off x="4793525" y="3266400"/>
              <a:ext cx="212100" cy="201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pic>
        <p:nvPicPr>
          <p:cNvPr id="324" name="Google Shape;32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51182" y="3403159"/>
            <a:ext cx="1416926" cy="98953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/>
          <p:nvPr/>
        </p:nvSpPr>
        <p:spPr>
          <a:xfrm>
            <a:off x="1495325" y="1463014"/>
            <a:ext cx="517097" cy="278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158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26" name="Google Shape;326;p34"/>
          <p:cNvSpPr/>
          <p:nvPr/>
        </p:nvSpPr>
        <p:spPr>
          <a:xfrm>
            <a:off x="3623688" y="1463014"/>
            <a:ext cx="517097" cy="278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158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27" name="Google Shape;327;p34"/>
          <p:cNvSpPr/>
          <p:nvPr/>
        </p:nvSpPr>
        <p:spPr>
          <a:xfrm>
            <a:off x="5971509" y="1463014"/>
            <a:ext cx="380215" cy="278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158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28" name="Google Shape;328;p34"/>
          <p:cNvSpPr/>
          <p:nvPr/>
        </p:nvSpPr>
        <p:spPr>
          <a:xfrm rot="5400000">
            <a:off x="7150847" y="2576145"/>
            <a:ext cx="496256" cy="29852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158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29" name="Google Shape;329;p34"/>
          <p:cNvSpPr/>
          <p:nvPr/>
        </p:nvSpPr>
        <p:spPr>
          <a:xfrm rot="10800000">
            <a:off x="5105485" y="3715274"/>
            <a:ext cx="517097" cy="278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158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32" name="Google Shape;332;p34"/>
          <p:cNvSpPr/>
          <p:nvPr/>
        </p:nvSpPr>
        <p:spPr>
          <a:xfrm rot="10800000">
            <a:off x="2737071" y="3715274"/>
            <a:ext cx="517097" cy="27805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2158C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333" name="Google Shape;333;p34"/>
          <p:cNvSpPr txBox="1"/>
          <p:nvPr/>
        </p:nvSpPr>
        <p:spPr>
          <a:xfrm>
            <a:off x="540875" y="1905742"/>
            <a:ext cx="10260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Training Data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</p:txBody>
      </p:sp>
      <p:sp>
        <p:nvSpPr>
          <p:cNvPr id="334" name="Google Shape;334;p34"/>
          <p:cNvSpPr txBox="1"/>
          <p:nvPr/>
        </p:nvSpPr>
        <p:spPr>
          <a:xfrm>
            <a:off x="1891110" y="2400612"/>
            <a:ext cx="1691924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Code Property Graph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</p:txBody>
      </p:sp>
      <p:sp>
        <p:nvSpPr>
          <p:cNvPr id="335" name="Google Shape;335;p34"/>
          <p:cNvSpPr txBox="1"/>
          <p:nvPr/>
        </p:nvSpPr>
        <p:spPr>
          <a:xfrm>
            <a:off x="4327013" y="2350418"/>
            <a:ext cx="12822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Node Features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</p:txBody>
      </p:sp>
      <p:sp>
        <p:nvSpPr>
          <p:cNvPr id="336" name="Google Shape;336;p34"/>
          <p:cNvSpPr txBox="1"/>
          <p:nvPr/>
        </p:nvSpPr>
        <p:spPr>
          <a:xfrm>
            <a:off x="7639713" y="2257442"/>
            <a:ext cx="12822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GGNN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</p:txBody>
      </p:sp>
      <p:sp>
        <p:nvSpPr>
          <p:cNvPr id="337" name="Google Shape;337;p34"/>
          <p:cNvSpPr txBox="1"/>
          <p:nvPr/>
        </p:nvSpPr>
        <p:spPr>
          <a:xfrm>
            <a:off x="5900831" y="4547131"/>
            <a:ext cx="19917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Graph Embedding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715385" y="4392697"/>
            <a:ext cx="1991700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Trained </a:t>
            </a:r>
            <a:r>
              <a:rPr lang="en" sz="1500" b="1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ReVeal</a:t>
            </a:r>
            <a:endParaRPr sz="1500" b="1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4F38275A-7A66-4663-8310-9977B6DAE8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F12AF-E058-408A-91BA-007C9230C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85</a:t>
            </a:fld>
            <a:endParaRPr lang="en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 descr="Gears">
                <a:extLst>
                  <a:ext uri="{FF2B5EF4-FFF2-40B4-BE49-F238E27FC236}">
                    <a16:creationId xmlns:a16="http://schemas.microsoft.com/office/drawing/2014/main" id="{23BA64AE-9148-45B6-A073-682E8FF59A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110038" y="3415778"/>
              <a:ext cx="1206121" cy="890954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206121" cy="890954"/>
                    </a:xfrm>
                    <a:prstGeom prst="rect">
                      <a:avLst/>
                    </a:prstGeom>
                  </am3d:spPr>
                  <am3d:camera>
                    <am3d:pos x="0" y="0" z="6010635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07604" d="1000000"/>
                    <am3d:preTrans dx="718081" dy="-13902428" dz="156387"/>
                    <am3d:scale>
                      <am3d:sx n="1000000" d="1000000"/>
                      <am3d:sy n="1000000" d="1000000"/>
                      <am3d:sz n="1000000" d="1000000"/>
                    </am3d:scale>
                    <am3d:rot ax="834472" ay="-409099" az="-101023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470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 descr="Gears">
                <a:extLst>
                  <a:ext uri="{FF2B5EF4-FFF2-40B4-BE49-F238E27FC236}">
                    <a16:creationId xmlns:a16="http://schemas.microsoft.com/office/drawing/2014/main" id="{23BA64AE-9148-45B6-A073-682E8FF59A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0038" y="3415778"/>
                <a:ext cx="1206121" cy="890954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Google Shape;555;p54">
            <a:extLst>
              <a:ext uri="{FF2B5EF4-FFF2-40B4-BE49-F238E27FC236}">
                <a16:creationId xmlns:a16="http://schemas.microsoft.com/office/drawing/2014/main" id="{203ACF9E-38B1-13AD-DEDE-5E1CE362C17D}"/>
              </a:ext>
            </a:extLst>
          </p:cNvPr>
          <p:cNvSpPr txBox="1">
            <a:spLocks/>
          </p:cNvSpPr>
          <p:nvPr/>
        </p:nvSpPr>
        <p:spPr>
          <a:xfrm>
            <a:off x="464100" y="4690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ReVeal : Explicit Encoding for Program Understanding</a:t>
            </a:r>
          </a:p>
        </p:txBody>
      </p:sp>
    </p:spTree>
    <p:extLst>
      <p:ext uri="{BB962C8B-B14F-4D97-AF65-F5344CB8AC3E}">
        <p14:creationId xmlns:p14="http://schemas.microsoft.com/office/powerpoint/2010/main" val="8950947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61;p36">
            <a:extLst>
              <a:ext uri="{FF2B5EF4-FFF2-40B4-BE49-F238E27FC236}">
                <a16:creationId xmlns:a16="http://schemas.microsoft.com/office/drawing/2014/main" id="{63BFB9BF-5965-4C10-B42B-E67AA3F0C80C}"/>
              </a:ext>
            </a:extLst>
          </p:cNvPr>
          <p:cNvSpPr txBox="1"/>
          <p:nvPr/>
        </p:nvSpPr>
        <p:spPr>
          <a:xfrm rot="-5400000">
            <a:off x="302335" y="2214425"/>
            <a:ext cx="1113525" cy="403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 sz="1725">
                <a:latin typeface="Times New Roman"/>
                <a:ea typeface="Times New Roman"/>
                <a:cs typeface="Times New Roman"/>
                <a:sym typeface="Times New Roman"/>
              </a:rPr>
              <a:t>F1 score</a:t>
            </a:r>
            <a:endParaRPr sz="1725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BBB34D-B608-4ADE-8F61-D09A7B32F7C8}"/>
              </a:ext>
            </a:extLst>
          </p:cNvPr>
          <p:cNvSpPr txBox="1"/>
          <p:nvPr/>
        </p:nvSpPr>
        <p:spPr>
          <a:xfrm>
            <a:off x="1379959" y="4249999"/>
            <a:ext cx="255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Chromium &amp; Debian</a:t>
            </a:r>
          </a:p>
        </p:txBody>
      </p:sp>
      <p:pic>
        <p:nvPicPr>
          <p:cNvPr id="36" name="Google Shape;372;p37">
            <a:extLst>
              <a:ext uri="{FF2B5EF4-FFF2-40B4-BE49-F238E27FC236}">
                <a16:creationId xmlns:a16="http://schemas.microsoft.com/office/drawing/2014/main" id="{64391A13-F548-469E-A776-BD5381BCABC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87"/>
          <a:stretch/>
        </p:blipFill>
        <p:spPr>
          <a:xfrm>
            <a:off x="5050047" y="1458372"/>
            <a:ext cx="2813568" cy="204636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59;p36">
            <a:extLst>
              <a:ext uri="{FF2B5EF4-FFF2-40B4-BE49-F238E27FC236}">
                <a16:creationId xmlns:a16="http://schemas.microsoft.com/office/drawing/2014/main" id="{30A9198E-1F7E-4163-96AE-ACA1819AF713}"/>
              </a:ext>
            </a:extLst>
          </p:cNvPr>
          <p:cNvSpPr txBox="1"/>
          <p:nvPr/>
        </p:nvSpPr>
        <p:spPr>
          <a:xfrm>
            <a:off x="5481843" y="3396987"/>
            <a:ext cx="1314973" cy="60014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Token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Based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</p:txBody>
      </p:sp>
      <p:sp>
        <p:nvSpPr>
          <p:cNvPr id="38" name="Google Shape;360;p36">
            <a:extLst>
              <a:ext uri="{FF2B5EF4-FFF2-40B4-BE49-F238E27FC236}">
                <a16:creationId xmlns:a16="http://schemas.microsoft.com/office/drawing/2014/main" id="{B191EA52-AB68-4948-BE59-4147B2FE7573}"/>
              </a:ext>
            </a:extLst>
          </p:cNvPr>
          <p:cNvSpPr txBox="1"/>
          <p:nvPr/>
        </p:nvSpPr>
        <p:spPr>
          <a:xfrm>
            <a:off x="6915789" y="3396987"/>
            <a:ext cx="844627" cy="8309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Graph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Based [15]</a:t>
            </a:r>
          </a:p>
        </p:txBody>
      </p:sp>
      <p:pic>
        <p:nvPicPr>
          <p:cNvPr id="31" name="Google Shape;358;p36">
            <a:extLst>
              <a:ext uri="{FF2B5EF4-FFF2-40B4-BE49-F238E27FC236}">
                <a16:creationId xmlns:a16="http://schemas.microsoft.com/office/drawing/2014/main" id="{D71AEC94-CD69-4D07-B7A2-4BBBC13E14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129" r="6160" b="14332"/>
          <a:stretch/>
        </p:blipFill>
        <p:spPr>
          <a:xfrm>
            <a:off x="1061148" y="1458373"/>
            <a:ext cx="2813568" cy="2046363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59;p36">
            <a:extLst>
              <a:ext uri="{FF2B5EF4-FFF2-40B4-BE49-F238E27FC236}">
                <a16:creationId xmlns:a16="http://schemas.microsoft.com/office/drawing/2014/main" id="{0DB86D66-18E5-4803-85F7-FFCF54A8FC47}"/>
              </a:ext>
            </a:extLst>
          </p:cNvPr>
          <p:cNvSpPr txBox="1"/>
          <p:nvPr/>
        </p:nvSpPr>
        <p:spPr>
          <a:xfrm>
            <a:off x="1522906" y="3396987"/>
            <a:ext cx="1314973" cy="600142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Token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Based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</p:txBody>
      </p:sp>
      <p:sp>
        <p:nvSpPr>
          <p:cNvPr id="33" name="Google Shape;360;p36">
            <a:extLst>
              <a:ext uri="{FF2B5EF4-FFF2-40B4-BE49-F238E27FC236}">
                <a16:creationId xmlns:a16="http://schemas.microsoft.com/office/drawing/2014/main" id="{18FCA820-19CB-4517-8786-30A73ECCAFED}"/>
              </a:ext>
            </a:extLst>
          </p:cNvPr>
          <p:cNvSpPr txBox="1"/>
          <p:nvPr/>
        </p:nvSpPr>
        <p:spPr>
          <a:xfrm>
            <a:off x="2956852" y="3396987"/>
            <a:ext cx="844627" cy="830975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Graph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Based</a:t>
            </a:r>
          </a:p>
          <a:p>
            <a:pPr algn="ctr"/>
            <a:r>
              <a:rPr lang="en" sz="1500" dirty="0">
                <a:latin typeface="Poppins" panose="00000500000000000000" pitchFamily="2" charset="0"/>
                <a:ea typeface="Times New Roman"/>
                <a:cs typeface="Poppins" panose="00000500000000000000" pitchFamily="2" charset="0"/>
                <a:sym typeface="Times New Roman"/>
              </a:rPr>
              <a:t>[15]</a:t>
            </a:r>
            <a:endParaRPr sz="1500" dirty="0">
              <a:latin typeface="Poppins" panose="00000500000000000000" pitchFamily="2" charset="0"/>
              <a:ea typeface="Times New Roman"/>
              <a:cs typeface="Poppins" panose="00000500000000000000" pitchFamily="2" charset="0"/>
              <a:sym typeface="Times New Roman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08CCAE-3DEE-46F8-915D-0DB994800364}"/>
              </a:ext>
            </a:extLst>
          </p:cNvPr>
          <p:cNvSpPr txBox="1"/>
          <p:nvPr/>
        </p:nvSpPr>
        <p:spPr>
          <a:xfrm>
            <a:off x="5324769" y="4249999"/>
            <a:ext cx="2612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FFMpeg</a:t>
            </a:r>
            <a:r>
              <a:rPr lang="en-US" sz="1800" dirty="0">
                <a:latin typeface="Poppins SemiBold" panose="00000700000000000000" pitchFamily="2" charset="0"/>
                <a:cs typeface="Poppins SemiBold" panose="00000700000000000000" pitchFamily="2" charset="0"/>
              </a:rPr>
              <a:t> &amp; </a:t>
            </a:r>
            <a:r>
              <a:rPr lang="en-US" sz="1800" dirty="0" err="1">
                <a:latin typeface="Poppins SemiBold" panose="00000700000000000000" pitchFamily="2" charset="0"/>
                <a:cs typeface="Poppins SemiBold" panose="00000700000000000000" pitchFamily="2" charset="0"/>
              </a:rPr>
              <a:t>Qemu</a:t>
            </a:r>
            <a:endParaRPr lang="en-US" sz="1800" dirty="0"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B43921-BCD2-403B-8191-F236D5885B08}"/>
              </a:ext>
            </a:extLst>
          </p:cNvPr>
          <p:cNvSpPr/>
          <p:nvPr/>
        </p:nvSpPr>
        <p:spPr>
          <a:xfrm>
            <a:off x="3323998" y="1416807"/>
            <a:ext cx="588318" cy="5727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96BD1A1-BC7A-4CFA-9479-066EFEC80EA4}"/>
              </a:ext>
            </a:extLst>
          </p:cNvPr>
          <p:cNvSpPr/>
          <p:nvPr/>
        </p:nvSpPr>
        <p:spPr>
          <a:xfrm>
            <a:off x="7275297" y="1402885"/>
            <a:ext cx="588318" cy="572700"/>
          </a:xfrm>
          <a:prstGeom prst="ellipse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89D88C0-6DA6-44A5-BD2C-785126563144}"/>
              </a:ext>
            </a:extLst>
          </p:cNvPr>
          <p:cNvSpPr/>
          <p:nvPr/>
        </p:nvSpPr>
        <p:spPr>
          <a:xfrm>
            <a:off x="3545671" y="1984845"/>
            <a:ext cx="3983182" cy="136884"/>
          </a:xfrm>
          <a:custGeom>
            <a:avLst/>
            <a:gdLst>
              <a:gd name="connsiteX0" fmla="*/ 0 w 5310909"/>
              <a:gd name="connsiteY0" fmla="*/ 1585 h 182512"/>
              <a:gd name="connsiteX1" fmla="*/ 221672 w 5310909"/>
              <a:gd name="connsiteY1" fmla="*/ 84026 h 182512"/>
              <a:gd name="connsiteX2" fmla="*/ 895927 w 5310909"/>
              <a:gd name="connsiteY2" fmla="*/ 152199 h 182512"/>
              <a:gd name="connsiteX3" fmla="*/ 2419927 w 5310909"/>
              <a:gd name="connsiteY3" fmla="*/ 182321 h 182512"/>
              <a:gd name="connsiteX4" fmla="*/ 4064000 w 5310909"/>
              <a:gd name="connsiteY4" fmla="*/ 139515 h 182512"/>
              <a:gd name="connsiteX5" fmla="*/ 5310909 w 5310909"/>
              <a:gd name="connsiteY5" fmla="*/ 0 h 18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10909" h="182512" extrusionOk="0">
                <a:moveTo>
                  <a:pt x="0" y="1585"/>
                </a:moveTo>
                <a:cubicBezTo>
                  <a:pt x="36646" y="22204"/>
                  <a:pt x="64388" y="61415"/>
                  <a:pt x="221672" y="84026"/>
                </a:cubicBezTo>
                <a:cubicBezTo>
                  <a:pt x="376709" y="91504"/>
                  <a:pt x="536062" y="135208"/>
                  <a:pt x="895927" y="152199"/>
                </a:cubicBezTo>
                <a:cubicBezTo>
                  <a:pt x="1325807" y="205426"/>
                  <a:pt x="1898530" y="155120"/>
                  <a:pt x="2419927" y="182321"/>
                </a:cubicBezTo>
                <a:cubicBezTo>
                  <a:pt x="2944716" y="227330"/>
                  <a:pt x="3630318" y="120634"/>
                  <a:pt x="4064000" y="139515"/>
                </a:cubicBezTo>
                <a:cubicBezTo>
                  <a:pt x="4585965" y="117440"/>
                  <a:pt x="4871743" y="89402"/>
                  <a:pt x="5310909" y="0"/>
                </a:cubicBezTo>
              </a:path>
            </a:pathLst>
          </a:custGeom>
          <a:noFill/>
          <a:ln w="38100">
            <a:solidFill>
              <a:schemeClr val="accent6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769851294">
                  <a:custGeom>
                    <a:avLst/>
                    <a:gdLst>
                      <a:gd name="connsiteX0" fmla="*/ 0 w 3983182"/>
                      <a:gd name="connsiteY0" fmla="*/ 1188 h 136884"/>
                      <a:gd name="connsiteX1" fmla="*/ 166254 w 3983182"/>
                      <a:gd name="connsiteY1" fmla="*/ 63019 h 136884"/>
                      <a:gd name="connsiteX2" fmla="*/ 671945 w 3983182"/>
                      <a:gd name="connsiteY2" fmla="*/ 114149 h 136884"/>
                      <a:gd name="connsiteX3" fmla="*/ 1814945 w 3983182"/>
                      <a:gd name="connsiteY3" fmla="*/ 136740 h 136884"/>
                      <a:gd name="connsiteX4" fmla="*/ 3048000 w 3983182"/>
                      <a:gd name="connsiteY4" fmla="*/ 104636 h 136884"/>
                      <a:gd name="connsiteX5" fmla="*/ 3983182 w 3983182"/>
                      <a:gd name="connsiteY5" fmla="*/ 0 h 136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3182" h="136884" extrusionOk="0">
                        <a:moveTo>
                          <a:pt x="0" y="1188"/>
                        </a:moveTo>
                        <a:cubicBezTo>
                          <a:pt x="27754" y="12048"/>
                          <a:pt x="44879" y="47128"/>
                          <a:pt x="166254" y="63019"/>
                        </a:cubicBezTo>
                        <a:cubicBezTo>
                          <a:pt x="286345" y="56867"/>
                          <a:pt x="426477" y="99125"/>
                          <a:pt x="671945" y="114149"/>
                        </a:cubicBezTo>
                        <a:cubicBezTo>
                          <a:pt x="1062710" y="193728"/>
                          <a:pt x="1430962" y="85027"/>
                          <a:pt x="1814945" y="136740"/>
                        </a:cubicBezTo>
                        <a:cubicBezTo>
                          <a:pt x="2207691" y="182865"/>
                          <a:pt x="2767634" y="44535"/>
                          <a:pt x="3048000" y="104636"/>
                        </a:cubicBezTo>
                        <a:cubicBezTo>
                          <a:pt x="3482954" y="97085"/>
                          <a:pt x="3643616" y="73321"/>
                          <a:pt x="3983182" y="0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6E367415-EB1B-4BCD-859B-4AECFB412CB9}"/>
              </a:ext>
            </a:extLst>
          </p:cNvPr>
          <p:cNvSpPr/>
          <p:nvPr/>
        </p:nvSpPr>
        <p:spPr>
          <a:xfrm>
            <a:off x="3912316" y="1002022"/>
            <a:ext cx="1908963" cy="1033299"/>
          </a:xfrm>
          <a:prstGeom prst="cloudCallout">
            <a:avLst>
              <a:gd name="adj1" fmla="val -12972"/>
              <a:gd name="adj2" fmla="val 56467"/>
            </a:avLst>
          </a:prstGeom>
          <a:solidFill>
            <a:srgbClr val="002060"/>
          </a:solidFill>
          <a:ln w="2857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ReVeal</a:t>
            </a:r>
            <a:endParaRPr lang="en-US" sz="1800" dirty="0">
              <a:solidFill>
                <a:schemeClr val="bg1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A26375EF-701B-4F98-BACF-AB0919B1E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AE45CE-6A50-4357-8570-9AD7B5A6F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86</a:t>
            </a:fld>
            <a:endParaRPr lang="e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8EACF5-FF81-4F79-A814-5866CA48277C}"/>
              </a:ext>
            </a:extLst>
          </p:cNvPr>
          <p:cNvSpPr txBox="1"/>
          <p:nvPr/>
        </p:nvSpPr>
        <p:spPr>
          <a:xfrm>
            <a:off x="5780312" y="4742391"/>
            <a:ext cx="2509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[15] Devign Zhou et. al. 2019</a:t>
            </a:r>
          </a:p>
        </p:txBody>
      </p:sp>
      <p:sp>
        <p:nvSpPr>
          <p:cNvPr id="19" name="Google Shape;555;p54">
            <a:extLst>
              <a:ext uri="{FF2B5EF4-FFF2-40B4-BE49-F238E27FC236}">
                <a16:creationId xmlns:a16="http://schemas.microsoft.com/office/drawing/2014/main" id="{233F3AF6-BF7D-22A9-D0E4-86E277D6D43C}"/>
              </a:ext>
            </a:extLst>
          </p:cNvPr>
          <p:cNvSpPr txBox="1">
            <a:spLocks/>
          </p:cNvSpPr>
          <p:nvPr/>
        </p:nvSpPr>
        <p:spPr>
          <a:xfrm>
            <a:off x="464100" y="4690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00" dirty="0">
                <a:latin typeface="Georgia"/>
                <a:ea typeface="Georgia"/>
                <a:cs typeface="Georgia"/>
                <a:sym typeface="Georgia"/>
              </a:rPr>
              <a:t>ReVeal : Explicit Encoding for Program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4100507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  <p:bldP spid="9" grpId="0" animBg="1"/>
      <p:bldP spid="10" grpId="0" animBg="1"/>
      <p:bldP spid="1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96;p31">
            <a:extLst>
              <a:ext uri="{FF2B5EF4-FFF2-40B4-BE49-F238E27FC236}">
                <a16:creationId xmlns:a16="http://schemas.microsoft.com/office/drawing/2014/main" id="{CEEB82CB-7239-47D1-A001-186C068309CE}"/>
              </a:ext>
            </a:extLst>
          </p:cNvPr>
          <p:cNvSpPr/>
          <p:nvPr/>
        </p:nvSpPr>
        <p:spPr>
          <a:xfrm>
            <a:off x="517750" y="305925"/>
            <a:ext cx="8216100" cy="560100"/>
          </a:xfrm>
          <a:prstGeom prst="roundRect">
            <a:avLst>
              <a:gd name="adj" fmla="val 16667"/>
            </a:avLst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500" dirty="0">
                <a:latin typeface="Georgia" panose="02040502050405020303" pitchFamily="18" charset="0"/>
                <a:ea typeface="Georgia"/>
                <a:cs typeface="Poppins SemiBold" panose="00000700000000000000" pitchFamily="2" charset="0"/>
                <a:sym typeface="Georgia"/>
              </a:rPr>
              <a:t>Explicit Encoding PL knowledge into model</a:t>
            </a:r>
            <a:endParaRPr sz="2500" dirty="0">
              <a:latin typeface="Georgia" panose="02040502050405020303" pitchFamily="18" charset="0"/>
              <a:ea typeface="Georgia"/>
              <a:cs typeface="Poppins SemiBold" panose="00000700000000000000" pitchFamily="2" charset="0"/>
              <a:sym typeface="Georgia"/>
            </a:endParaRPr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5FE0237F-C9B5-48EB-8D94-15206E92582D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000000-1234-1234-1234-123412341234}" type="slidenum">
              <a:rPr lang="en" sz="900"/>
              <a:pPr/>
              <a:t>87</a:t>
            </a:fld>
            <a:endParaRPr lang="en" sz="9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2BB43C-D56E-45EA-BFBF-C40DDA468843}"/>
              </a:ext>
            </a:extLst>
          </p:cNvPr>
          <p:cNvGrpSpPr/>
          <p:nvPr/>
        </p:nvGrpSpPr>
        <p:grpSpPr>
          <a:xfrm>
            <a:off x="5354135" y="1778844"/>
            <a:ext cx="2230097" cy="1588004"/>
            <a:chOff x="6244325" y="1154700"/>
            <a:chExt cx="2973462" cy="2117338"/>
          </a:xfrm>
        </p:grpSpPr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9FFCE843-213B-4E78-B8B6-05FEF600F94D}"/>
                </a:ext>
              </a:extLst>
            </p:cNvPr>
            <p:cNvSpPr/>
            <p:nvPr/>
          </p:nvSpPr>
          <p:spPr>
            <a:xfrm rot="10800000">
              <a:off x="6244325" y="2838313"/>
              <a:ext cx="351857" cy="433725"/>
            </a:xfrm>
            <a:prstGeom prst="downArrow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730D64-7D33-4220-AA34-32FAEC932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882" y="1154700"/>
              <a:ext cx="681905" cy="81132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864994-8B55-46C9-9934-50A5869EA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8636" y="2004940"/>
              <a:ext cx="709151" cy="979662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AEA9B8F-AE7C-41EC-9D62-75A2F4EBA163}"/>
              </a:ext>
            </a:extLst>
          </p:cNvPr>
          <p:cNvSpPr txBox="1"/>
          <p:nvPr/>
        </p:nvSpPr>
        <p:spPr>
          <a:xfrm>
            <a:off x="1578732" y="3630558"/>
            <a:ext cx="2049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Poppins" panose="00000500000000000000" pitchFamily="2" charset="0"/>
                <a:cs typeface="Poppins" panose="00000500000000000000" pitchFamily="2" charset="0"/>
              </a:rPr>
              <a:t>Code Property Graph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A8F2445-5F7A-48E9-8971-E94217344B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96" b="10318"/>
          <a:stretch/>
        </p:blipFill>
        <p:spPr>
          <a:xfrm>
            <a:off x="1135857" y="1148890"/>
            <a:ext cx="2934971" cy="24837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78D7815-E386-4402-A25F-0403D32D06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82" b="-761"/>
          <a:stretch/>
        </p:blipFill>
        <p:spPr>
          <a:xfrm>
            <a:off x="3725626" y="3630558"/>
            <a:ext cx="4040776" cy="470709"/>
          </a:xfrm>
          <a:prstGeom prst="rect">
            <a:avLst/>
          </a:prstGeom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E861464-5E8D-44F4-844E-23355967A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079"/>
          <a:stretch/>
        </p:blipFill>
        <p:spPr bwMode="auto">
          <a:xfrm>
            <a:off x="188462" y="4634208"/>
            <a:ext cx="441288" cy="34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6BED1C4-0F04-4EE8-BC9A-6303E1D3CE6C}"/>
              </a:ext>
            </a:extLst>
          </p:cNvPr>
          <p:cNvSpPr/>
          <p:nvPr/>
        </p:nvSpPr>
        <p:spPr>
          <a:xfrm>
            <a:off x="4286250" y="3874386"/>
            <a:ext cx="285750" cy="22688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E59F9FFA-0BDB-44E6-BCA1-4D3C07EF4BDF}"/>
              </a:ext>
            </a:extLst>
          </p:cNvPr>
          <p:cNvSpPr/>
          <p:nvPr/>
        </p:nvSpPr>
        <p:spPr>
          <a:xfrm>
            <a:off x="5641185" y="3879104"/>
            <a:ext cx="285750" cy="226882"/>
          </a:xfrm>
          <a:prstGeom prst="round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942B1D2-AB29-42B0-A6E6-74590CBFDBC7}"/>
              </a:ext>
            </a:extLst>
          </p:cNvPr>
          <p:cNvGrpSpPr/>
          <p:nvPr/>
        </p:nvGrpSpPr>
        <p:grpSpPr>
          <a:xfrm>
            <a:off x="4070827" y="1862248"/>
            <a:ext cx="2801567" cy="1180757"/>
            <a:chOff x="4552544" y="1283431"/>
            <a:chExt cx="3735422" cy="1574343"/>
          </a:xfrm>
        </p:grpSpPr>
        <p:pic>
          <p:nvPicPr>
            <p:cNvPr id="36" name="Google Shape;617;p61">
              <a:extLst>
                <a:ext uri="{FF2B5EF4-FFF2-40B4-BE49-F238E27FC236}">
                  <a16:creationId xmlns:a16="http://schemas.microsoft.com/office/drawing/2014/main" id="{014990B9-5F59-459C-8F98-57B9074C36A0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l="18305" r="17600"/>
            <a:stretch/>
          </p:blipFill>
          <p:spPr>
            <a:xfrm>
              <a:off x="4552544" y="1283431"/>
              <a:ext cx="3735422" cy="1487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AEDA188-30D8-4E41-820C-A9E7FBD3B80C}"/>
                </a:ext>
              </a:extLst>
            </p:cNvPr>
            <p:cNvSpPr/>
            <p:nvPr/>
          </p:nvSpPr>
          <p:spPr>
            <a:xfrm>
              <a:off x="5160052" y="1283432"/>
              <a:ext cx="2576471" cy="15014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38" name="3D Model 37" descr="Gears">
                  <a:extLst>
                    <a:ext uri="{FF2B5EF4-FFF2-40B4-BE49-F238E27FC236}">
                      <a16:creationId xmlns:a16="http://schemas.microsoft.com/office/drawing/2014/main" id="{4FBC90D9-1060-44CE-B2CB-8386602119BC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2427367"/>
                    </p:ext>
                  </p:extLst>
                </p:nvPr>
              </p:nvGraphicFramePr>
              <p:xfrm>
                <a:off x="5466668" y="1324118"/>
                <a:ext cx="2094534" cy="1533656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2094534" cy="1533656"/>
                      </a:xfrm>
                      <a:prstGeom prst="rect">
                        <a:avLst/>
                      </a:prstGeom>
                    </am3d:spPr>
                    <am3d:camera>
                      <am3d:pos x="0" y="0" z="60106359"/>
                      <am3d:up dx="0" dy="36000000" dz="0"/>
                      <am3d:lookAt x="0" y="0" z="0"/>
                      <am3d:perspective fov="1659630"/>
                    </am3d:camera>
                    <am3d:trans>
                      <am3d:meterPerModelUnit n="1907604" d="1000000"/>
                      <am3d:preTrans dx="718081" dy="-13902428" dz="156387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834472" ay="-409100" az="-101023"/>
                      <am3d:postTrans dx="0" dy="0" dz="0"/>
                    </am3d:trans>
                    <am3d:raster rName="Office3DRenderer" rVer="16.0.8326">
                      <am3d:blip r:embed="rId10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38" name="3D Model 37" descr="Gears">
                  <a:extLst>
                    <a:ext uri="{FF2B5EF4-FFF2-40B4-BE49-F238E27FC236}">
                      <a16:creationId xmlns:a16="http://schemas.microsoft.com/office/drawing/2014/main" id="{4FBC90D9-1060-44CE-B2CB-8386602119B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56420" y="1892763"/>
                  <a:ext cx="1570901" cy="1150242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34552615"/>
      </p:ext>
    </p:extLst>
  </p:cSld>
  <p:clrMapOvr>
    <a:masterClrMapping/>
  </p:clrMapOvr>
  <p:transition spd="med">
    <p:pull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PLBART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Summarization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179886-33E2-216B-4250-9CB213D0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981198"/>
            <a:ext cx="7680960" cy="189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33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PLBART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Generation from Natural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F22AD-5BA2-106C-A6E0-92D821FD6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43" y="1572228"/>
            <a:ext cx="4398384" cy="299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58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311700" y="1458675"/>
            <a:ext cx="8520600" cy="19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Encoder-Decoder</a:t>
            </a:r>
            <a:endParaRPr sz="48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Based Code Editing</a:t>
            </a:r>
            <a:endParaRPr sz="4800" dirty="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8" name="Google Shape;1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ransition spd="med">
    <p:pull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PLBART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Translation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2060D8-C233-080D-7C45-0250D5AB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14" y="2053777"/>
            <a:ext cx="5971430" cy="20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899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F435-6604-0A8D-0B5C-12C69620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PLBART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80152-1DD6-B1BF-E987-FF9175C27A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Classification - % Accuracy for Vulnerability, F1 score for Clone Detection.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D1486-1985-5F30-4147-8AF2A91058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04EA10-F3D2-1058-EA89-A6ACFBBC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03" y="1938013"/>
            <a:ext cx="4141678" cy="170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65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  <p:pic>
        <p:nvPicPr>
          <p:cNvPr id="1111" name="Google Shape;111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00" y="889100"/>
            <a:ext cx="8124798" cy="304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07"/>
          <p:cNvSpPr/>
          <p:nvPr/>
        </p:nvSpPr>
        <p:spPr>
          <a:xfrm>
            <a:off x="1823050" y="1616550"/>
            <a:ext cx="850500" cy="23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107"/>
          <p:cNvSpPr/>
          <p:nvPr/>
        </p:nvSpPr>
        <p:spPr>
          <a:xfrm>
            <a:off x="972550" y="2015475"/>
            <a:ext cx="3249600" cy="23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107"/>
          <p:cNvSpPr/>
          <p:nvPr/>
        </p:nvSpPr>
        <p:spPr>
          <a:xfrm>
            <a:off x="6055675" y="1310425"/>
            <a:ext cx="850500" cy="23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107"/>
          <p:cNvSpPr/>
          <p:nvPr/>
        </p:nvSpPr>
        <p:spPr>
          <a:xfrm>
            <a:off x="5251700" y="2141300"/>
            <a:ext cx="2705100" cy="39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107"/>
          <p:cNvSpPr/>
          <p:nvPr/>
        </p:nvSpPr>
        <p:spPr>
          <a:xfrm>
            <a:off x="3351475" y="2420625"/>
            <a:ext cx="471900" cy="23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107"/>
          <p:cNvSpPr/>
          <p:nvPr/>
        </p:nvSpPr>
        <p:spPr>
          <a:xfrm>
            <a:off x="7484900" y="2752450"/>
            <a:ext cx="471900" cy="23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107"/>
          <p:cNvSpPr/>
          <p:nvPr/>
        </p:nvSpPr>
        <p:spPr>
          <a:xfrm>
            <a:off x="509600" y="805250"/>
            <a:ext cx="2990700" cy="38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Code Translation Example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6274448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72"/>
          <p:cNvPicPr preferRelativeResize="0"/>
          <p:nvPr/>
        </p:nvPicPr>
        <p:blipFill rotWithShape="1">
          <a:blip r:embed="rId3">
            <a:alphaModFix amt="85000"/>
          </a:blip>
          <a:srcRect l="1771" r="1442" b="6076"/>
          <a:stretch/>
        </p:blipFill>
        <p:spPr>
          <a:xfrm>
            <a:off x="4854700" y="2785810"/>
            <a:ext cx="3851558" cy="12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93</a:t>
            </a:fld>
            <a:endParaRPr/>
          </a:p>
        </p:txBody>
      </p:sp>
      <p:pic>
        <p:nvPicPr>
          <p:cNvPr id="739" name="Google Shape;739;p72"/>
          <p:cNvPicPr preferRelativeResize="0"/>
          <p:nvPr/>
        </p:nvPicPr>
        <p:blipFill rotWithShape="1">
          <a:blip r:embed="rId4">
            <a:alphaModFix/>
          </a:blip>
          <a:srcRect l="1720" t="1022" r="5789" b="6005"/>
          <a:stretch/>
        </p:blipFill>
        <p:spPr>
          <a:xfrm>
            <a:off x="449743" y="2816125"/>
            <a:ext cx="3851557" cy="1267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Google Shape;740;p72"/>
          <p:cNvGrpSpPr/>
          <p:nvPr/>
        </p:nvGrpSpPr>
        <p:grpSpPr>
          <a:xfrm>
            <a:off x="3408950" y="864525"/>
            <a:ext cx="3962400" cy="1267793"/>
            <a:chOff x="3408950" y="864525"/>
            <a:chExt cx="3962400" cy="1267793"/>
          </a:xfrm>
        </p:grpSpPr>
        <p:pic>
          <p:nvPicPr>
            <p:cNvPr id="741" name="Google Shape;741;p72"/>
            <p:cNvPicPr preferRelativeResize="0"/>
            <p:nvPr/>
          </p:nvPicPr>
          <p:blipFill rotWithShape="1">
            <a:blip r:embed="rId4">
              <a:alphaModFix/>
            </a:blip>
            <a:srcRect l="1720" t="1022" r="5789" b="6005"/>
            <a:stretch/>
          </p:blipFill>
          <p:spPr>
            <a:xfrm>
              <a:off x="3519793" y="864525"/>
              <a:ext cx="3851557" cy="1267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2" name="Google Shape;742;p72"/>
            <p:cNvSpPr/>
            <p:nvPr/>
          </p:nvSpPr>
          <p:spPr>
            <a:xfrm>
              <a:off x="3408950" y="1433775"/>
              <a:ext cx="3629400" cy="19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3" name="Google Shape;74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2624" y="1004899"/>
            <a:ext cx="940475" cy="94047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72"/>
          <p:cNvSpPr/>
          <p:nvPr/>
        </p:nvSpPr>
        <p:spPr>
          <a:xfrm>
            <a:off x="3448825" y="1204125"/>
            <a:ext cx="3790800" cy="22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3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73"/>
          <p:cNvPicPr preferRelativeResize="0"/>
          <p:nvPr/>
        </p:nvPicPr>
        <p:blipFill rotWithShape="1">
          <a:blip r:embed="rId3">
            <a:alphaModFix amt="85000"/>
          </a:blip>
          <a:srcRect l="1771" r="1442" b="6076"/>
          <a:stretch/>
        </p:blipFill>
        <p:spPr>
          <a:xfrm>
            <a:off x="4854700" y="2785810"/>
            <a:ext cx="3851558" cy="12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  <p:pic>
        <p:nvPicPr>
          <p:cNvPr id="751" name="Google Shape;751;p73"/>
          <p:cNvPicPr preferRelativeResize="0"/>
          <p:nvPr/>
        </p:nvPicPr>
        <p:blipFill rotWithShape="1">
          <a:blip r:embed="rId4">
            <a:alphaModFix/>
          </a:blip>
          <a:srcRect l="1720" t="1022" r="5789" b="6005"/>
          <a:stretch/>
        </p:blipFill>
        <p:spPr>
          <a:xfrm>
            <a:off x="449743" y="2816125"/>
            <a:ext cx="3851557" cy="1267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2" name="Google Shape;752;p73"/>
          <p:cNvGrpSpPr/>
          <p:nvPr/>
        </p:nvGrpSpPr>
        <p:grpSpPr>
          <a:xfrm>
            <a:off x="3408950" y="864525"/>
            <a:ext cx="3962400" cy="1267793"/>
            <a:chOff x="3408950" y="864525"/>
            <a:chExt cx="3962400" cy="1267793"/>
          </a:xfrm>
        </p:grpSpPr>
        <p:pic>
          <p:nvPicPr>
            <p:cNvPr id="753" name="Google Shape;753;p73"/>
            <p:cNvPicPr preferRelativeResize="0"/>
            <p:nvPr/>
          </p:nvPicPr>
          <p:blipFill rotWithShape="1">
            <a:blip r:embed="rId4">
              <a:alphaModFix/>
            </a:blip>
            <a:srcRect l="1720" t="1022" r="5789" b="6005"/>
            <a:stretch/>
          </p:blipFill>
          <p:spPr>
            <a:xfrm>
              <a:off x="3519793" y="864525"/>
              <a:ext cx="3851557" cy="1267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73"/>
            <p:cNvSpPr/>
            <p:nvPr/>
          </p:nvSpPr>
          <p:spPr>
            <a:xfrm>
              <a:off x="3408950" y="1433775"/>
              <a:ext cx="3629400" cy="19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73"/>
          <p:cNvSpPr/>
          <p:nvPr/>
        </p:nvSpPr>
        <p:spPr>
          <a:xfrm>
            <a:off x="3448825" y="1204125"/>
            <a:ext cx="3790800" cy="222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6" name="Google Shape;75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925" y="1028188"/>
            <a:ext cx="940475" cy="940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0987330"/>
      </p:ext>
    </p:extLst>
  </p:cSld>
  <p:clrMapOvr>
    <a:masterClrMapping/>
  </p:clrMapOvr>
  <p:transition spd="med">
    <p:pull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74"/>
          <p:cNvPicPr preferRelativeResize="0"/>
          <p:nvPr/>
        </p:nvPicPr>
        <p:blipFill rotWithShape="1">
          <a:blip r:embed="rId3">
            <a:alphaModFix amt="22000"/>
          </a:blip>
          <a:srcRect l="1771" r="1442" b="6076"/>
          <a:stretch/>
        </p:blipFill>
        <p:spPr>
          <a:xfrm>
            <a:off x="4854700" y="2785810"/>
            <a:ext cx="3851558" cy="12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  <p:pic>
        <p:nvPicPr>
          <p:cNvPr id="763" name="Google Shape;763;p74"/>
          <p:cNvPicPr preferRelativeResize="0"/>
          <p:nvPr/>
        </p:nvPicPr>
        <p:blipFill rotWithShape="1">
          <a:blip r:embed="rId4">
            <a:alphaModFix amt="22000"/>
          </a:blip>
          <a:srcRect l="1720" t="1022" r="5789" b="6005"/>
          <a:stretch/>
        </p:blipFill>
        <p:spPr>
          <a:xfrm>
            <a:off x="449743" y="2816125"/>
            <a:ext cx="3851557" cy="1267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74"/>
          <p:cNvGrpSpPr/>
          <p:nvPr/>
        </p:nvGrpSpPr>
        <p:grpSpPr>
          <a:xfrm>
            <a:off x="3408950" y="864525"/>
            <a:ext cx="3962400" cy="1267793"/>
            <a:chOff x="3408950" y="864525"/>
            <a:chExt cx="3962400" cy="1267793"/>
          </a:xfrm>
        </p:grpSpPr>
        <p:pic>
          <p:nvPicPr>
            <p:cNvPr id="765" name="Google Shape;765;p74"/>
            <p:cNvPicPr preferRelativeResize="0"/>
            <p:nvPr/>
          </p:nvPicPr>
          <p:blipFill rotWithShape="1">
            <a:blip r:embed="rId4">
              <a:alphaModFix/>
            </a:blip>
            <a:srcRect l="1720" t="1022" r="5789" b="6005"/>
            <a:stretch/>
          </p:blipFill>
          <p:spPr>
            <a:xfrm>
              <a:off x="3519793" y="864525"/>
              <a:ext cx="3851557" cy="1267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6" name="Google Shape;766;p74"/>
            <p:cNvSpPr/>
            <p:nvPr/>
          </p:nvSpPr>
          <p:spPr>
            <a:xfrm>
              <a:off x="3408950" y="1433775"/>
              <a:ext cx="3629400" cy="19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67" name="Google Shape;7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5925" y="1028188"/>
            <a:ext cx="940475" cy="9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74"/>
          <p:cNvPicPr preferRelativeResize="0"/>
          <p:nvPr/>
        </p:nvPicPr>
        <p:blipFill rotWithShape="1">
          <a:blip r:embed="rId6">
            <a:alphaModFix/>
          </a:blip>
          <a:srcRect l="22555" r="7460" b="88925"/>
          <a:stretch/>
        </p:blipFill>
        <p:spPr>
          <a:xfrm>
            <a:off x="731200" y="2216450"/>
            <a:ext cx="7420199" cy="393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338233422"/>
      </p:ext>
    </p:extLst>
  </p:cSld>
  <p:clrMapOvr>
    <a:masterClrMapping/>
  </p:clrMapOvr>
  <p:transition spd="med">
    <p:pull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25" y="1028188"/>
            <a:ext cx="940475" cy="9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5"/>
          <p:cNvPicPr preferRelativeResize="0"/>
          <p:nvPr/>
        </p:nvPicPr>
        <p:blipFill rotWithShape="1">
          <a:blip r:embed="rId4">
            <a:alphaModFix amt="85000"/>
          </a:blip>
          <a:srcRect l="1771" r="1442" b="6076"/>
          <a:stretch/>
        </p:blipFill>
        <p:spPr>
          <a:xfrm>
            <a:off x="4854700" y="2785810"/>
            <a:ext cx="3851558" cy="12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96</a:t>
            </a:fld>
            <a:endParaRPr/>
          </a:p>
        </p:txBody>
      </p:sp>
      <p:pic>
        <p:nvPicPr>
          <p:cNvPr id="776" name="Google Shape;776;p75"/>
          <p:cNvPicPr preferRelativeResize="0"/>
          <p:nvPr/>
        </p:nvPicPr>
        <p:blipFill rotWithShape="1">
          <a:blip r:embed="rId5">
            <a:alphaModFix amt="19000"/>
          </a:blip>
          <a:srcRect l="1720" t="1022" r="5789" b="6005"/>
          <a:stretch/>
        </p:blipFill>
        <p:spPr>
          <a:xfrm>
            <a:off x="449743" y="2816125"/>
            <a:ext cx="3851557" cy="1267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75"/>
          <p:cNvGrpSpPr/>
          <p:nvPr/>
        </p:nvGrpSpPr>
        <p:grpSpPr>
          <a:xfrm>
            <a:off x="3408950" y="864525"/>
            <a:ext cx="3962400" cy="1267793"/>
            <a:chOff x="3408950" y="864525"/>
            <a:chExt cx="3962400" cy="1267793"/>
          </a:xfrm>
        </p:grpSpPr>
        <p:pic>
          <p:nvPicPr>
            <p:cNvPr id="778" name="Google Shape;778;p75"/>
            <p:cNvPicPr preferRelativeResize="0"/>
            <p:nvPr/>
          </p:nvPicPr>
          <p:blipFill rotWithShape="1">
            <a:blip r:embed="rId5">
              <a:alphaModFix/>
            </a:blip>
            <a:srcRect l="1720" t="1022" r="5789" b="6005"/>
            <a:stretch/>
          </p:blipFill>
          <p:spPr>
            <a:xfrm>
              <a:off x="3519793" y="864525"/>
              <a:ext cx="3851557" cy="12677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9" name="Google Shape;779;p75"/>
            <p:cNvSpPr/>
            <p:nvPr/>
          </p:nvSpPr>
          <p:spPr>
            <a:xfrm>
              <a:off x="3408950" y="1433775"/>
              <a:ext cx="3629400" cy="190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0" name="Google Shape;78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0" y="1030699"/>
            <a:ext cx="940475" cy="9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75"/>
          <p:cNvPicPr preferRelativeResize="0"/>
          <p:nvPr/>
        </p:nvPicPr>
        <p:blipFill rotWithShape="1">
          <a:blip r:embed="rId7">
            <a:alphaModFix/>
          </a:blip>
          <a:srcRect l="22555" r="7460" b="88925"/>
          <a:stretch/>
        </p:blipFill>
        <p:spPr>
          <a:xfrm>
            <a:off x="731200" y="2216450"/>
            <a:ext cx="7420199" cy="393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356383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  <p:pic>
        <p:nvPicPr>
          <p:cNvPr id="1155" name="Google Shape;115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975" y="4767725"/>
            <a:ext cx="1918050" cy="2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0"/>
          <p:cNvPicPr preferRelativeResize="0"/>
          <p:nvPr/>
        </p:nvPicPr>
        <p:blipFill rotWithShape="1">
          <a:blip r:embed="rId4">
            <a:alphaModFix/>
          </a:blip>
          <a:srcRect l="15561" b="58607"/>
          <a:stretch/>
        </p:blipFill>
        <p:spPr>
          <a:xfrm>
            <a:off x="1206150" y="1474925"/>
            <a:ext cx="6499725" cy="21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10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dirty="0">
                <a:latin typeface="Georgia"/>
                <a:ea typeface="Georgia"/>
                <a:cs typeface="Georgia"/>
                <a:sym typeface="Georgia"/>
              </a:rPr>
              <a:t>Transformers can learn syntax</a:t>
            </a:r>
            <a:endParaRPr sz="252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58" name="Google Shape;1158;p110"/>
          <p:cNvSpPr/>
          <p:nvPr/>
        </p:nvSpPr>
        <p:spPr>
          <a:xfrm>
            <a:off x="1217893" y="3288093"/>
            <a:ext cx="6333000" cy="299700"/>
          </a:xfrm>
          <a:prstGeom prst="roundRect">
            <a:avLst>
              <a:gd name="adj" fmla="val 7928"/>
            </a:avLst>
          </a:prstGeom>
          <a:solidFill>
            <a:srgbClr val="FD0000">
              <a:alpha val="73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110"/>
          <p:cNvSpPr/>
          <p:nvPr/>
        </p:nvSpPr>
        <p:spPr>
          <a:xfrm>
            <a:off x="1217893" y="2577498"/>
            <a:ext cx="6333000" cy="299700"/>
          </a:xfrm>
          <a:prstGeom prst="roundRect">
            <a:avLst>
              <a:gd name="adj" fmla="val 7928"/>
            </a:avLst>
          </a:prstGeom>
          <a:solidFill>
            <a:srgbClr val="48FF00">
              <a:alpha val="241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10"/>
          <p:cNvSpPr/>
          <p:nvPr/>
        </p:nvSpPr>
        <p:spPr>
          <a:xfrm>
            <a:off x="1264014" y="2222566"/>
            <a:ext cx="6333000" cy="299700"/>
          </a:xfrm>
          <a:prstGeom prst="roundRect">
            <a:avLst>
              <a:gd name="adj" fmla="val 7928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9788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98</a:t>
            </a:fld>
            <a:endParaRPr/>
          </a:p>
        </p:txBody>
      </p:sp>
      <p:pic>
        <p:nvPicPr>
          <p:cNvPr id="1166" name="Google Shape;116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975" y="4767725"/>
            <a:ext cx="1918050" cy="2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6975" y="1017725"/>
            <a:ext cx="5377789" cy="3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11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dirty="0">
                <a:latin typeface="Georgia"/>
                <a:ea typeface="Georgia"/>
                <a:cs typeface="Georgia"/>
                <a:sym typeface="Georgia"/>
              </a:rPr>
              <a:t>Pretrained models improves Code editing</a:t>
            </a:r>
            <a:endParaRPr sz="252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9" name="Google Shape;1169;p111"/>
          <p:cNvSpPr/>
          <p:nvPr/>
        </p:nvSpPr>
        <p:spPr>
          <a:xfrm>
            <a:off x="1937382" y="2571750"/>
            <a:ext cx="5178600" cy="1937700"/>
          </a:xfrm>
          <a:prstGeom prst="roundRect">
            <a:avLst>
              <a:gd name="adj" fmla="val 3636"/>
            </a:avLst>
          </a:prstGeom>
          <a:solidFill>
            <a:srgbClr val="48FF00">
              <a:alpha val="84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111"/>
          <p:cNvSpPr/>
          <p:nvPr/>
        </p:nvSpPr>
        <p:spPr>
          <a:xfrm>
            <a:off x="1937635" y="2571750"/>
            <a:ext cx="681000" cy="1937700"/>
          </a:xfrm>
          <a:prstGeom prst="roundRect">
            <a:avLst>
              <a:gd name="adj" fmla="val 3636"/>
            </a:avLst>
          </a:prstGeom>
          <a:solidFill>
            <a:srgbClr val="48FF00">
              <a:alpha val="2416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111"/>
          <p:cNvSpPr/>
          <p:nvPr/>
        </p:nvSpPr>
        <p:spPr>
          <a:xfrm>
            <a:off x="1937625" y="1538100"/>
            <a:ext cx="5178600" cy="951600"/>
          </a:xfrm>
          <a:prstGeom prst="roundRect">
            <a:avLst>
              <a:gd name="adj" fmla="val 3636"/>
            </a:avLst>
          </a:prstGeom>
          <a:solidFill>
            <a:srgbClr val="FD0000">
              <a:alpha val="730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111"/>
          <p:cNvSpPr/>
          <p:nvPr/>
        </p:nvSpPr>
        <p:spPr>
          <a:xfrm>
            <a:off x="1937625" y="1538100"/>
            <a:ext cx="681000" cy="951600"/>
          </a:xfrm>
          <a:prstGeom prst="roundRect">
            <a:avLst>
              <a:gd name="adj" fmla="val 3636"/>
            </a:avLst>
          </a:prstGeom>
          <a:solidFill>
            <a:srgbClr val="FD0000">
              <a:alpha val="1348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7630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99</a:t>
            </a:fld>
            <a:endParaRPr/>
          </a:p>
        </p:txBody>
      </p:sp>
      <p:pic>
        <p:nvPicPr>
          <p:cNvPr id="874" name="Google Shape;874;p85"/>
          <p:cNvPicPr preferRelativeResize="0"/>
          <p:nvPr/>
        </p:nvPicPr>
        <p:blipFill rotWithShape="1">
          <a:blip r:embed="rId3">
            <a:alphaModFix/>
          </a:blip>
          <a:srcRect t="40957"/>
          <a:stretch/>
        </p:blipFill>
        <p:spPr>
          <a:xfrm>
            <a:off x="1343525" y="1787193"/>
            <a:ext cx="6617376" cy="2774782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5"/>
          <p:cNvSpPr txBox="1"/>
          <p:nvPr/>
        </p:nvSpPr>
        <p:spPr>
          <a:xfrm>
            <a:off x="4641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dirty="0">
                <a:latin typeface="Georgia"/>
                <a:ea typeface="Georgia"/>
                <a:cs typeface="Georgia"/>
                <a:sym typeface="Georgia"/>
              </a:rPr>
              <a:t>Multi Modality Improves Code Editing</a:t>
            </a:r>
            <a:endParaRPr sz="2520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876" name="Google Shape;876;p85"/>
          <p:cNvGrpSpPr/>
          <p:nvPr/>
        </p:nvGrpSpPr>
        <p:grpSpPr>
          <a:xfrm>
            <a:off x="2402342" y="1871429"/>
            <a:ext cx="5447547" cy="574435"/>
            <a:chOff x="2677450" y="2571750"/>
            <a:chExt cx="4427100" cy="444300"/>
          </a:xfrm>
        </p:grpSpPr>
        <p:sp>
          <p:nvSpPr>
            <p:cNvPr id="877" name="Google Shape;877;p85"/>
            <p:cNvSpPr/>
            <p:nvPr/>
          </p:nvSpPr>
          <p:spPr>
            <a:xfrm>
              <a:off x="2677450" y="2571750"/>
              <a:ext cx="4427100" cy="444300"/>
            </a:xfrm>
            <a:prstGeom prst="roundRect">
              <a:avLst>
                <a:gd name="adj" fmla="val 7928"/>
              </a:avLst>
            </a:prstGeom>
            <a:solidFill>
              <a:srgbClr val="48FF00">
                <a:alpha val="241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85"/>
            <p:cNvSpPr/>
            <p:nvPr/>
          </p:nvSpPr>
          <p:spPr>
            <a:xfrm>
              <a:off x="5049550" y="2571750"/>
              <a:ext cx="1996500" cy="199500"/>
            </a:xfrm>
            <a:prstGeom prst="rect">
              <a:avLst/>
            </a:prstGeom>
            <a:solidFill>
              <a:srgbClr val="FD0000">
                <a:alpha val="1348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85"/>
          <p:cNvGrpSpPr/>
          <p:nvPr/>
        </p:nvGrpSpPr>
        <p:grpSpPr>
          <a:xfrm>
            <a:off x="2402342" y="2523274"/>
            <a:ext cx="5447547" cy="574435"/>
            <a:chOff x="2677450" y="3075923"/>
            <a:chExt cx="4427100" cy="444300"/>
          </a:xfrm>
        </p:grpSpPr>
        <p:sp>
          <p:nvSpPr>
            <p:cNvPr id="880" name="Google Shape;880;p85"/>
            <p:cNvSpPr/>
            <p:nvPr/>
          </p:nvSpPr>
          <p:spPr>
            <a:xfrm>
              <a:off x="2677450" y="3075923"/>
              <a:ext cx="4427100" cy="444300"/>
            </a:xfrm>
            <a:prstGeom prst="roundRect">
              <a:avLst>
                <a:gd name="adj" fmla="val 7928"/>
              </a:avLst>
            </a:prstGeom>
            <a:solidFill>
              <a:srgbClr val="48FF00">
                <a:alpha val="241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85"/>
            <p:cNvSpPr/>
            <p:nvPr/>
          </p:nvSpPr>
          <p:spPr>
            <a:xfrm>
              <a:off x="5049550" y="3075923"/>
              <a:ext cx="1996500" cy="199500"/>
            </a:xfrm>
            <a:prstGeom prst="rect">
              <a:avLst/>
            </a:prstGeom>
            <a:solidFill>
              <a:srgbClr val="FD0000">
                <a:alpha val="1348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85"/>
          <p:cNvGrpSpPr/>
          <p:nvPr/>
        </p:nvGrpSpPr>
        <p:grpSpPr>
          <a:xfrm>
            <a:off x="2416792" y="3152176"/>
            <a:ext cx="5447547" cy="574435"/>
            <a:chOff x="2689193" y="3562350"/>
            <a:chExt cx="4427100" cy="444300"/>
          </a:xfrm>
        </p:grpSpPr>
        <p:sp>
          <p:nvSpPr>
            <p:cNvPr id="883" name="Google Shape;883;p85"/>
            <p:cNvSpPr/>
            <p:nvPr/>
          </p:nvSpPr>
          <p:spPr>
            <a:xfrm>
              <a:off x="2689193" y="3562350"/>
              <a:ext cx="4427100" cy="444300"/>
            </a:xfrm>
            <a:prstGeom prst="roundRect">
              <a:avLst>
                <a:gd name="adj" fmla="val 7928"/>
              </a:avLst>
            </a:prstGeom>
            <a:solidFill>
              <a:srgbClr val="48FF00">
                <a:alpha val="241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85"/>
            <p:cNvSpPr/>
            <p:nvPr/>
          </p:nvSpPr>
          <p:spPr>
            <a:xfrm>
              <a:off x="5061293" y="3562350"/>
              <a:ext cx="1996500" cy="199500"/>
            </a:xfrm>
            <a:prstGeom prst="rect">
              <a:avLst/>
            </a:prstGeom>
            <a:solidFill>
              <a:srgbClr val="FD0000">
                <a:alpha val="1348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85"/>
          <p:cNvGrpSpPr/>
          <p:nvPr/>
        </p:nvGrpSpPr>
        <p:grpSpPr>
          <a:xfrm>
            <a:off x="2416471" y="3804696"/>
            <a:ext cx="5447547" cy="574435"/>
            <a:chOff x="2688932" y="4067045"/>
            <a:chExt cx="4427100" cy="444300"/>
          </a:xfrm>
        </p:grpSpPr>
        <p:sp>
          <p:nvSpPr>
            <p:cNvPr id="886" name="Google Shape;886;p85"/>
            <p:cNvSpPr/>
            <p:nvPr/>
          </p:nvSpPr>
          <p:spPr>
            <a:xfrm>
              <a:off x="2688932" y="4067045"/>
              <a:ext cx="4427100" cy="444300"/>
            </a:xfrm>
            <a:prstGeom prst="roundRect">
              <a:avLst>
                <a:gd name="adj" fmla="val 7928"/>
              </a:avLst>
            </a:prstGeom>
            <a:solidFill>
              <a:srgbClr val="48FF00">
                <a:alpha val="2416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85"/>
            <p:cNvSpPr/>
            <p:nvPr/>
          </p:nvSpPr>
          <p:spPr>
            <a:xfrm>
              <a:off x="5061032" y="4067045"/>
              <a:ext cx="1996500" cy="199500"/>
            </a:xfrm>
            <a:prstGeom prst="rect">
              <a:avLst/>
            </a:prstGeom>
            <a:solidFill>
              <a:srgbClr val="FD0000">
                <a:alpha val="1348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88" name="Google Shape;888;p85"/>
          <p:cNvPicPr preferRelativeResize="0"/>
          <p:nvPr/>
        </p:nvPicPr>
        <p:blipFill rotWithShape="1">
          <a:blip r:embed="rId3">
            <a:alphaModFix/>
          </a:blip>
          <a:srcRect b="86161"/>
          <a:stretch/>
        </p:blipFill>
        <p:spPr>
          <a:xfrm>
            <a:off x="1343525" y="1143000"/>
            <a:ext cx="6617376" cy="6503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86037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9202</TotalTime>
  <Words>3753</Words>
  <Application>Microsoft Office PowerPoint</Application>
  <PresentationFormat>On-screen Show (16:9)</PresentationFormat>
  <Paragraphs>790</Paragraphs>
  <Slides>121</Slides>
  <Notes>110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34" baseType="lpstr">
      <vt:lpstr>Ink Free</vt:lpstr>
      <vt:lpstr>Lobster</vt:lpstr>
      <vt:lpstr>Times New Roman</vt:lpstr>
      <vt:lpstr>Bell MT</vt:lpstr>
      <vt:lpstr>Wingdings</vt:lpstr>
      <vt:lpstr>Poppins SemiBold</vt:lpstr>
      <vt:lpstr>Cambria Math</vt:lpstr>
      <vt:lpstr>Georgia</vt:lpstr>
      <vt:lpstr>Courier New</vt:lpstr>
      <vt:lpstr>Poppins</vt:lpstr>
      <vt:lpstr>Informal Roman</vt:lpstr>
      <vt:lpstr>Arial</vt:lpstr>
      <vt:lpstr>Simple Light</vt:lpstr>
      <vt:lpstr>Learning To Edit Code Ph.D. Defense Presentation </vt:lpstr>
      <vt:lpstr>Automatic Code Editing</vt:lpstr>
      <vt:lpstr>PowerPoint Presentation</vt:lpstr>
      <vt:lpstr>(Meng et. al. 2011[1], 2013[2], Ray et. al. 2015[3])</vt:lpstr>
      <vt:lpstr>Automating Code Edits - Template/Search based</vt:lpstr>
      <vt:lpstr>Code Editing Task - Learning Based Solution </vt:lpstr>
      <vt:lpstr>What are my Contributions?  </vt:lpstr>
      <vt:lpstr>Automated Code Editing - Existing works. </vt:lpstr>
      <vt:lpstr>Encoder-Decoder Based Code Editing</vt:lpstr>
      <vt:lpstr>Code Editing with Encoder-Decoder </vt:lpstr>
      <vt:lpstr>Encoder-Decoder Based Code Editing  Where does my dissertation stand?</vt:lpstr>
      <vt:lpstr>PowerPoint Presentation</vt:lpstr>
      <vt:lpstr>Code Editing with Encoder-Decoder </vt:lpstr>
      <vt:lpstr>Code Editing with Encoder-Decoder </vt:lpstr>
      <vt:lpstr>Desired Properties of  Encoder and Decoder</vt:lpstr>
      <vt:lpstr>PowerPoint Presentation</vt:lpstr>
      <vt:lpstr>Desired Properties of the Encoder </vt:lpstr>
      <vt:lpstr>Desired Properties of the Decoder </vt:lpstr>
      <vt:lpstr>PowerPoint Presentation</vt:lpstr>
      <vt:lpstr>PowerPoint Presentation</vt:lpstr>
      <vt:lpstr>PowerPoint Presentation</vt:lpstr>
      <vt:lpstr>CODIT: Code Editing With Tree Based Neural Models  TSE - 2020</vt:lpstr>
      <vt:lpstr>PowerPoint Presentation</vt:lpstr>
      <vt:lpstr>PowerPoint Presentation</vt:lpstr>
      <vt:lpstr>PowerPoint Presentation</vt:lpstr>
      <vt:lpstr>PowerPoint Presentation</vt:lpstr>
      <vt:lpstr>CODIT Evaluation</vt:lpstr>
      <vt:lpstr>CODIT: Study Subjects</vt:lpstr>
      <vt:lpstr>     </vt:lpstr>
      <vt:lpstr>Example Edits</vt:lpstr>
      <vt:lpstr>Application - Automatic Program repair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Unified Pre-training for Program Understanding and Generation (PLBART) NAACL - 2021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PLBART Evaluation</vt:lpstr>
      <vt:lpstr>Downstream Tasks</vt:lpstr>
      <vt:lpstr>Code Editing (Program Repair) Result</vt:lpstr>
      <vt:lpstr>PowerPoint Presentation</vt:lpstr>
      <vt:lpstr>MODIT : Multi-Modal Learning of Editing Source Code ASE 2021</vt:lpstr>
      <vt:lpstr>PowerPoint Presentation</vt:lpstr>
      <vt:lpstr>MODIT Evaluation</vt:lpstr>
      <vt:lpstr>PowerPoint Presentation</vt:lpstr>
      <vt:lpstr>PowerPoint Presentation</vt:lpstr>
      <vt:lpstr>PowerPoint Presentation</vt:lpstr>
      <vt:lpstr>PowerPoint Presentation</vt:lpstr>
      <vt:lpstr>NatGen: Generative Pretraining by “Naturalizing” Source Code FSE 2022</vt:lpstr>
      <vt:lpstr>PowerPoint Presentation</vt:lpstr>
      <vt:lpstr>PowerPoint Presentation</vt:lpstr>
      <vt:lpstr>PowerPoint Presentation</vt:lpstr>
      <vt:lpstr>PowerPoint Presentation</vt:lpstr>
      <vt:lpstr>NatGen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ReVeal: Program Understanding through Explicit Program Encoding  TSE - 2021</vt:lpstr>
      <vt:lpstr>PowerPoint Presentation</vt:lpstr>
      <vt:lpstr>PowerPoint Presentation</vt:lpstr>
      <vt:lpstr>PowerPoint Presentation</vt:lpstr>
      <vt:lpstr>PLBART Results</vt:lpstr>
      <vt:lpstr>PLBART Results</vt:lpstr>
      <vt:lpstr>PLBART Results</vt:lpstr>
      <vt:lpstr>PLBART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NatGen Results</vt:lpstr>
      <vt:lpstr>NatGen Results</vt:lpstr>
      <vt:lpstr>NatGen Results</vt:lpstr>
      <vt:lpstr>NatGen Results</vt:lpstr>
      <vt:lpstr>NatGen Results</vt:lpstr>
      <vt:lpstr>NatGen Results</vt:lpstr>
      <vt:lpstr>NatGen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BERT - Pretrained Transformer Encoder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To Edit Code Ph.D. Defense Presentation</dc:title>
  <dc:creator>Saikat Chakraborty</dc:creator>
  <cp:lastModifiedBy>Saikat Chakraborty</cp:lastModifiedBy>
  <cp:revision>61</cp:revision>
  <dcterms:modified xsi:type="dcterms:W3CDTF">2022-07-25T14:01:42Z</dcterms:modified>
</cp:coreProperties>
</file>